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0" r:id="rId5"/>
    <p:sldId id="257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8D2A"/>
    <a:srgbClr val="AE177D"/>
    <a:srgbClr val="CCFFFF"/>
    <a:srgbClr val="66CCFF"/>
    <a:srgbClr val="66FFFF"/>
    <a:srgbClr val="CC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26C3AD-65B2-416C-9F7D-1D619D8D45AD}" v="3263" dt="2022-08-11T06:42:28.3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3426C3AD-65B2-416C-9F7D-1D619D8D45AD}"/>
    <pc:docChg chg="undo custSel addSld delSld modSld sldOrd modMainMaster">
      <pc:chgData name="NGUYEN PHAM ANH THU" userId="baf72463-252b-4d5f-a6ca-5a6327a9888d" providerId="ADAL" clId="{3426C3AD-65B2-416C-9F7D-1D619D8D45AD}" dt="2022-08-11T06:42:32.266" v="5663" actId="1076"/>
      <pc:docMkLst>
        <pc:docMk/>
      </pc:docMkLst>
      <pc:sldChg chg="addSp delSp modSp mod modAnim">
        <pc:chgData name="NGUYEN PHAM ANH THU" userId="baf72463-252b-4d5f-a6ca-5a6327a9888d" providerId="ADAL" clId="{3426C3AD-65B2-416C-9F7D-1D619D8D45AD}" dt="2022-08-11T02:26:12.746" v="24" actId="1076"/>
        <pc:sldMkLst>
          <pc:docMk/>
          <pc:sldMk cId="1759915446" sldId="256"/>
        </pc:sldMkLst>
        <pc:spChg chg="add del">
          <ac:chgData name="NGUYEN PHAM ANH THU" userId="baf72463-252b-4d5f-a6ca-5a6327a9888d" providerId="ADAL" clId="{3426C3AD-65B2-416C-9F7D-1D619D8D45AD}" dt="2022-08-11T02:01:06.799" v="1" actId="478"/>
          <ac:spMkLst>
            <pc:docMk/>
            <pc:sldMk cId="1759915446" sldId="256"/>
            <ac:spMk id="3" creationId="{D1BCB8C2-1622-1D1B-AE50-15B0FAFA3083}"/>
          </ac:spMkLst>
        </pc:spChg>
        <pc:spChg chg="mod">
          <ac:chgData name="NGUYEN PHAM ANH THU" userId="baf72463-252b-4d5f-a6ca-5a6327a9888d" providerId="ADAL" clId="{3426C3AD-65B2-416C-9F7D-1D619D8D45AD}" dt="2022-08-11T02:25:13.629" v="14"/>
          <ac:spMkLst>
            <pc:docMk/>
            <pc:sldMk cId="1759915446" sldId="256"/>
            <ac:spMk id="8" creationId="{4B59ED84-6EE4-15CB-07B5-1307F9AE8BB6}"/>
          </ac:spMkLst>
        </pc:spChg>
        <pc:spChg chg="mod">
          <ac:chgData name="NGUYEN PHAM ANH THU" userId="baf72463-252b-4d5f-a6ca-5a6327a9888d" providerId="ADAL" clId="{3426C3AD-65B2-416C-9F7D-1D619D8D45AD}" dt="2022-08-11T02:25:13.629" v="14"/>
          <ac:spMkLst>
            <pc:docMk/>
            <pc:sldMk cId="1759915446" sldId="256"/>
            <ac:spMk id="9" creationId="{60149F0C-90BE-3883-234A-BDEE697A4648}"/>
          </ac:spMkLst>
        </pc:spChg>
        <pc:spChg chg="mod">
          <ac:chgData name="NGUYEN PHAM ANH THU" userId="baf72463-252b-4d5f-a6ca-5a6327a9888d" providerId="ADAL" clId="{3426C3AD-65B2-416C-9F7D-1D619D8D45AD}" dt="2022-08-11T02:25:13.629" v="14"/>
          <ac:spMkLst>
            <pc:docMk/>
            <pc:sldMk cId="1759915446" sldId="256"/>
            <ac:spMk id="11" creationId="{B304B645-C396-CC9A-26E3-850950A5D1F5}"/>
          </ac:spMkLst>
        </pc:spChg>
        <pc:spChg chg="mod">
          <ac:chgData name="NGUYEN PHAM ANH THU" userId="baf72463-252b-4d5f-a6ca-5a6327a9888d" providerId="ADAL" clId="{3426C3AD-65B2-416C-9F7D-1D619D8D45AD}" dt="2022-08-11T02:25:13.629" v="14"/>
          <ac:spMkLst>
            <pc:docMk/>
            <pc:sldMk cId="1759915446" sldId="256"/>
            <ac:spMk id="12" creationId="{CD6EA5D6-D20F-E73F-4CE7-C0E19FE7E016}"/>
          </ac:spMkLst>
        </pc:spChg>
        <pc:grpChg chg="add mod">
          <ac:chgData name="NGUYEN PHAM ANH THU" userId="baf72463-252b-4d5f-a6ca-5a6327a9888d" providerId="ADAL" clId="{3426C3AD-65B2-416C-9F7D-1D619D8D45AD}" dt="2022-08-11T02:26:10.219" v="23" actId="1076"/>
          <ac:grpSpMkLst>
            <pc:docMk/>
            <pc:sldMk cId="1759915446" sldId="256"/>
            <ac:grpSpMk id="6" creationId="{2D508F5E-3597-9708-1CF8-20D2A3D7D8D0}"/>
          </ac:grpSpMkLst>
        </pc:grpChg>
        <pc:grpChg chg="add mod">
          <ac:chgData name="NGUYEN PHAM ANH THU" userId="baf72463-252b-4d5f-a6ca-5a6327a9888d" providerId="ADAL" clId="{3426C3AD-65B2-416C-9F7D-1D619D8D45AD}" dt="2022-08-11T02:25:44.802" v="20" actId="1076"/>
          <ac:grpSpMkLst>
            <pc:docMk/>
            <pc:sldMk cId="1759915446" sldId="256"/>
            <ac:grpSpMk id="10" creationId="{3F4743F9-CC7C-0F3F-9B7E-4DF615FECCEC}"/>
          </ac:grpSpMkLst>
        </pc:grpChg>
        <pc:picChg chg="add del mod modCrop">
          <ac:chgData name="NGUYEN PHAM ANH THU" userId="baf72463-252b-4d5f-a6ca-5a6327a9888d" providerId="ADAL" clId="{3426C3AD-65B2-416C-9F7D-1D619D8D45AD}" dt="2022-08-11T02:25:29.446" v="19" actId="478"/>
          <ac:picMkLst>
            <pc:docMk/>
            <pc:sldMk cId="1759915446" sldId="256"/>
            <ac:picMk id="5" creationId="{A700C50E-6147-8945-EC0F-8BE8654B9347}"/>
          </ac:picMkLst>
        </pc:picChg>
        <pc:picChg chg="add mod">
          <ac:chgData name="NGUYEN PHAM ANH THU" userId="baf72463-252b-4d5f-a6ca-5a6327a9888d" providerId="ADAL" clId="{3426C3AD-65B2-416C-9F7D-1D619D8D45AD}" dt="2022-08-11T02:26:12.746" v="24" actId="1076"/>
          <ac:picMkLst>
            <pc:docMk/>
            <pc:sldMk cId="1759915446" sldId="256"/>
            <ac:picMk id="13" creationId="{F1D9D109-5522-D05E-2CE0-160B282EE6AF}"/>
          </ac:picMkLst>
        </pc:picChg>
      </pc:sldChg>
      <pc:sldChg chg="addSp modSp mod modAnim">
        <pc:chgData name="NGUYEN PHAM ANH THU" userId="baf72463-252b-4d5f-a6ca-5a6327a9888d" providerId="ADAL" clId="{3426C3AD-65B2-416C-9F7D-1D619D8D45AD}" dt="2022-08-11T02:33:43.136" v="384"/>
        <pc:sldMkLst>
          <pc:docMk/>
          <pc:sldMk cId="545951915" sldId="257"/>
        </pc:sldMkLst>
        <pc:spChg chg="add mod">
          <ac:chgData name="NGUYEN PHAM ANH THU" userId="baf72463-252b-4d5f-a6ca-5a6327a9888d" providerId="ADAL" clId="{3426C3AD-65B2-416C-9F7D-1D619D8D45AD}" dt="2022-08-11T02:33:25.821" v="379" actId="207"/>
          <ac:spMkLst>
            <pc:docMk/>
            <pc:sldMk cId="545951915" sldId="257"/>
            <ac:spMk id="2" creationId="{AD39253B-D1DB-1248-E1C9-DE53C15EAF33}"/>
          </ac:spMkLst>
        </pc:spChg>
      </pc:sldChg>
      <pc:sldChg chg="addSp delSp modSp mod ord delAnim modAnim">
        <pc:chgData name="NGUYEN PHAM ANH THU" userId="baf72463-252b-4d5f-a6ca-5a6327a9888d" providerId="ADAL" clId="{3426C3AD-65B2-416C-9F7D-1D619D8D45AD}" dt="2022-08-11T02:43:58.077" v="1608" actId="207"/>
        <pc:sldMkLst>
          <pc:docMk/>
          <pc:sldMk cId="38576464" sldId="258"/>
        </pc:sldMkLst>
        <pc:spChg chg="add del mod">
          <ac:chgData name="NGUYEN PHAM ANH THU" userId="baf72463-252b-4d5f-a6ca-5a6327a9888d" providerId="ADAL" clId="{3426C3AD-65B2-416C-9F7D-1D619D8D45AD}" dt="2022-08-11T02:33:59.210" v="386" actId="478"/>
          <ac:spMkLst>
            <pc:docMk/>
            <pc:sldMk cId="38576464" sldId="258"/>
            <ac:spMk id="2" creationId="{5AE4F49F-AC73-D8E6-3753-4E873A9678D3}"/>
          </ac:spMkLst>
        </pc:spChg>
        <pc:spChg chg="add mod">
          <ac:chgData name="NGUYEN PHAM ANH THU" userId="baf72463-252b-4d5f-a6ca-5a6327a9888d" providerId="ADAL" clId="{3426C3AD-65B2-416C-9F7D-1D619D8D45AD}" dt="2022-08-11T02:34:16.331" v="399" actId="207"/>
          <ac:spMkLst>
            <pc:docMk/>
            <pc:sldMk cId="38576464" sldId="258"/>
            <ac:spMk id="3" creationId="{088F9A5F-1B82-A416-81AE-E427D0063452}"/>
          </ac:spMkLst>
        </pc:spChg>
        <pc:spChg chg="mod">
          <ac:chgData name="NGUYEN PHAM ANH THU" userId="baf72463-252b-4d5f-a6ca-5a6327a9888d" providerId="ADAL" clId="{3426C3AD-65B2-416C-9F7D-1D619D8D45AD}" dt="2022-08-11T02:35:59.793" v="402"/>
          <ac:spMkLst>
            <pc:docMk/>
            <pc:sldMk cId="38576464" sldId="258"/>
            <ac:spMk id="6" creationId="{6ACB65CC-8C62-965E-F09F-D1262CA6A101}"/>
          </ac:spMkLst>
        </pc:spChg>
        <pc:spChg chg="mod">
          <ac:chgData name="NGUYEN PHAM ANH THU" userId="baf72463-252b-4d5f-a6ca-5a6327a9888d" providerId="ADAL" clId="{3426C3AD-65B2-416C-9F7D-1D619D8D45AD}" dt="2022-08-11T02:35:59.793" v="402"/>
          <ac:spMkLst>
            <pc:docMk/>
            <pc:sldMk cId="38576464" sldId="258"/>
            <ac:spMk id="7" creationId="{92FAA06E-F958-DCB1-59E9-E476E1A97D6A}"/>
          </ac:spMkLst>
        </pc:spChg>
        <pc:spChg chg="mod">
          <ac:chgData name="NGUYEN PHAM ANH THU" userId="baf72463-252b-4d5f-a6ca-5a6327a9888d" providerId="ADAL" clId="{3426C3AD-65B2-416C-9F7D-1D619D8D45AD}" dt="2022-08-11T02:35:59.793" v="402"/>
          <ac:spMkLst>
            <pc:docMk/>
            <pc:sldMk cId="38576464" sldId="258"/>
            <ac:spMk id="8" creationId="{9F220B0D-5B80-8DF4-DFFE-0D56BDCC9772}"/>
          </ac:spMkLst>
        </pc:spChg>
        <pc:spChg chg="mod">
          <ac:chgData name="NGUYEN PHAM ANH THU" userId="baf72463-252b-4d5f-a6ca-5a6327a9888d" providerId="ADAL" clId="{3426C3AD-65B2-416C-9F7D-1D619D8D45AD}" dt="2022-08-11T02:35:59.793" v="402"/>
          <ac:spMkLst>
            <pc:docMk/>
            <pc:sldMk cId="38576464" sldId="258"/>
            <ac:spMk id="9" creationId="{206FD42A-BDAC-4E22-4DC2-1C3BE6F3B490}"/>
          </ac:spMkLst>
        </pc:spChg>
        <pc:spChg chg="mod">
          <ac:chgData name="NGUYEN PHAM ANH THU" userId="baf72463-252b-4d5f-a6ca-5a6327a9888d" providerId="ADAL" clId="{3426C3AD-65B2-416C-9F7D-1D619D8D45AD}" dt="2022-08-11T02:35:59.793" v="402"/>
          <ac:spMkLst>
            <pc:docMk/>
            <pc:sldMk cId="38576464" sldId="258"/>
            <ac:spMk id="10" creationId="{6DA5358C-FD9D-A4F0-1E3B-D5D9BAE6EFCE}"/>
          </ac:spMkLst>
        </pc:spChg>
        <pc:spChg chg="add del mod">
          <ac:chgData name="NGUYEN PHAM ANH THU" userId="baf72463-252b-4d5f-a6ca-5a6327a9888d" providerId="ADAL" clId="{3426C3AD-65B2-416C-9F7D-1D619D8D45AD}" dt="2022-08-11T02:40:56.103" v="1498" actId="478"/>
          <ac:spMkLst>
            <pc:docMk/>
            <pc:sldMk cId="38576464" sldId="258"/>
            <ac:spMk id="11" creationId="{2DBD1275-9A8D-2356-E33B-F2106DBF356D}"/>
          </ac:spMkLst>
        </pc:spChg>
        <pc:spChg chg="mod">
          <ac:chgData name="NGUYEN PHAM ANH THU" userId="baf72463-252b-4d5f-a6ca-5a6327a9888d" providerId="ADAL" clId="{3426C3AD-65B2-416C-9F7D-1D619D8D45AD}" dt="2022-08-11T02:35:59.793" v="402"/>
          <ac:spMkLst>
            <pc:docMk/>
            <pc:sldMk cId="38576464" sldId="258"/>
            <ac:spMk id="13" creationId="{4A954168-02AD-3113-04F1-AFAEF477D194}"/>
          </ac:spMkLst>
        </pc:spChg>
        <pc:spChg chg="mod">
          <ac:chgData name="NGUYEN PHAM ANH THU" userId="baf72463-252b-4d5f-a6ca-5a6327a9888d" providerId="ADAL" clId="{3426C3AD-65B2-416C-9F7D-1D619D8D45AD}" dt="2022-08-11T02:35:59.793" v="402"/>
          <ac:spMkLst>
            <pc:docMk/>
            <pc:sldMk cId="38576464" sldId="258"/>
            <ac:spMk id="14" creationId="{38768831-05EA-377E-C103-4432F5A872D0}"/>
          </ac:spMkLst>
        </pc:spChg>
        <pc:spChg chg="mod">
          <ac:chgData name="NGUYEN PHAM ANH THU" userId="baf72463-252b-4d5f-a6ca-5a6327a9888d" providerId="ADAL" clId="{3426C3AD-65B2-416C-9F7D-1D619D8D45AD}" dt="2022-08-11T02:35:59.793" v="402"/>
          <ac:spMkLst>
            <pc:docMk/>
            <pc:sldMk cId="38576464" sldId="258"/>
            <ac:spMk id="16" creationId="{3073C069-7162-0FDB-CD6A-98FBE4AF964E}"/>
          </ac:spMkLst>
        </pc:spChg>
        <pc:spChg chg="mod">
          <ac:chgData name="NGUYEN PHAM ANH THU" userId="baf72463-252b-4d5f-a6ca-5a6327a9888d" providerId="ADAL" clId="{3426C3AD-65B2-416C-9F7D-1D619D8D45AD}" dt="2022-08-11T02:35:59.793" v="402"/>
          <ac:spMkLst>
            <pc:docMk/>
            <pc:sldMk cId="38576464" sldId="258"/>
            <ac:spMk id="17" creationId="{68CDF1EB-1DA3-37D9-C665-755B9D524670}"/>
          </ac:spMkLst>
        </pc:spChg>
        <pc:spChg chg="add del mod">
          <ac:chgData name="NGUYEN PHAM ANH THU" userId="baf72463-252b-4d5f-a6ca-5a6327a9888d" providerId="ADAL" clId="{3426C3AD-65B2-416C-9F7D-1D619D8D45AD}" dt="2022-08-11T02:40:56.103" v="1498" actId="478"/>
          <ac:spMkLst>
            <pc:docMk/>
            <pc:sldMk cId="38576464" sldId="258"/>
            <ac:spMk id="18" creationId="{357EDD8E-45FE-63A7-BC18-BEAF3F624C52}"/>
          </ac:spMkLst>
        </pc:spChg>
        <pc:spChg chg="add mod">
          <ac:chgData name="NGUYEN PHAM ANH THU" userId="baf72463-252b-4d5f-a6ca-5a6327a9888d" providerId="ADAL" clId="{3426C3AD-65B2-416C-9F7D-1D619D8D45AD}" dt="2022-08-11T02:43:18.613" v="1574" actId="14100"/>
          <ac:spMkLst>
            <pc:docMk/>
            <pc:sldMk cId="38576464" sldId="258"/>
            <ac:spMk id="19" creationId="{261291FB-1A71-94D6-DB0D-2EC16DD58B31}"/>
          </ac:spMkLst>
        </pc:spChg>
        <pc:spChg chg="mod">
          <ac:chgData name="NGUYEN PHAM ANH THU" userId="baf72463-252b-4d5f-a6ca-5a6327a9888d" providerId="ADAL" clId="{3426C3AD-65B2-416C-9F7D-1D619D8D45AD}" dt="2022-08-11T02:35:59.793" v="402"/>
          <ac:spMkLst>
            <pc:docMk/>
            <pc:sldMk cId="38576464" sldId="258"/>
            <ac:spMk id="22" creationId="{653336F7-9996-7E0D-4520-B6C009CD62CB}"/>
          </ac:spMkLst>
        </pc:spChg>
        <pc:spChg chg="mod">
          <ac:chgData name="NGUYEN PHAM ANH THU" userId="baf72463-252b-4d5f-a6ca-5a6327a9888d" providerId="ADAL" clId="{3426C3AD-65B2-416C-9F7D-1D619D8D45AD}" dt="2022-08-11T02:35:59.793" v="402"/>
          <ac:spMkLst>
            <pc:docMk/>
            <pc:sldMk cId="38576464" sldId="258"/>
            <ac:spMk id="23" creationId="{558D17BD-F5BB-6B4A-F74C-8402D44E5B62}"/>
          </ac:spMkLst>
        </pc:spChg>
        <pc:spChg chg="mod">
          <ac:chgData name="NGUYEN PHAM ANH THU" userId="baf72463-252b-4d5f-a6ca-5a6327a9888d" providerId="ADAL" clId="{3426C3AD-65B2-416C-9F7D-1D619D8D45AD}" dt="2022-08-11T02:35:59.793" v="402"/>
          <ac:spMkLst>
            <pc:docMk/>
            <pc:sldMk cId="38576464" sldId="258"/>
            <ac:spMk id="25" creationId="{3148785F-F045-949D-61F9-A7E5A0501235}"/>
          </ac:spMkLst>
        </pc:spChg>
        <pc:spChg chg="mod">
          <ac:chgData name="NGUYEN PHAM ANH THU" userId="baf72463-252b-4d5f-a6ca-5a6327a9888d" providerId="ADAL" clId="{3426C3AD-65B2-416C-9F7D-1D619D8D45AD}" dt="2022-08-11T02:35:59.793" v="402"/>
          <ac:spMkLst>
            <pc:docMk/>
            <pc:sldMk cId="38576464" sldId="258"/>
            <ac:spMk id="26" creationId="{62321BE0-DCC4-06A3-9162-0E9EAE39E6F6}"/>
          </ac:spMkLst>
        </pc:spChg>
        <pc:spChg chg="add mod">
          <ac:chgData name="NGUYEN PHAM ANH THU" userId="baf72463-252b-4d5f-a6ca-5a6327a9888d" providerId="ADAL" clId="{3426C3AD-65B2-416C-9F7D-1D619D8D45AD}" dt="2022-08-11T02:42:41.551" v="1566" actId="1036"/>
          <ac:spMkLst>
            <pc:docMk/>
            <pc:sldMk cId="38576464" sldId="258"/>
            <ac:spMk id="27" creationId="{1E1CF432-4C36-14E1-E7CA-48B66D873474}"/>
          </ac:spMkLst>
        </pc:spChg>
        <pc:spChg chg="mod">
          <ac:chgData name="NGUYEN PHAM ANH THU" userId="baf72463-252b-4d5f-a6ca-5a6327a9888d" providerId="ADAL" clId="{3426C3AD-65B2-416C-9F7D-1D619D8D45AD}" dt="2022-08-11T02:35:59.793" v="402"/>
          <ac:spMkLst>
            <pc:docMk/>
            <pc:sldMk cId="38576464" sldId="258"/>
            <ac:spMk id="29" creationId="{3D171164-8B7A-8081-CDBE-16878750CA68}"/>
          </ac:spMkLst>
        </pc:spChg>
        <pc:spChg chg="mod">
          <ac:chgData name="NGUYEN PHAM ANH THU" userId="baf72463-252b-4d5f-a6ca-5a6327a9888d" providerId="ADAL" clId="{3426C3AD-65B2-416C-9F7D-1D619D8D45AD}" dt="2022-08-11T02:35:59.793" v="402"/>
          <ac:spMkLst>
            <pc:docMk/>
            <pc:sldMk cId="38576464" sldId="258"/>
            <ac:spMk id="30" creationId="{910183B5-9A87-1D05-6317-D8ACF578FABF}"/>
          </ac:spMkLst>
        </pc:spChg>
        <pc:spChg chg="mod">
          <ac:chgData name="NGUYEN PHAM ANH THU" userId="baf72463-252b-4d5f-a6ca-5a6327a9888d" providerId="ADAL" clId="{3426C3AD-65B2-416C-9F7D-1D619D8D45AD}" dt="2022-08-11T02:35:59.793" v="402"/>
          <ac:spMkLst>
            <pc:docMk/>
            <pc:sldMk cId="38576464" sldId="258"/>
            <ac:spMk id="32" creationId="{00EE6DFF-375B-CDA4-C7F8-31877209E6EA}"/>
          </ac:spMkLst>
        </pc:spChg>
        <pc:spChg chg="mod">
          <ac:chgData name="NGUYEN PHAM ANH THU" userId="baf72463-252b-4d5f-a6ca-5a6327a9888d" providerId="ADAL" clId="{3426C3AD-65B2-416C-9F7D-1D619D8D45AD}" dt="2022-08-11T02:35:59.793" v="402"/>
          <ac:spMkLst>
            <pc:docMk/>
            <pc:sldMk cId="38576464" sldId="258"/>
            <ac:spMk id="33" creationId="{4501B0D4-3757-2067-EA9D-60C879DDEB7A}"/>
          </ac:spMkLst>
        </pc:spChg>
        <pc:spChg chg="mod">
          <ac:chgData name="NGUYEN PHAM ANH THU" userId="baf72463-252b-4d5f-a6ca-5a6327a9888d" providerId="ADAL" clId="{3426C3AD-65B2-416C-9F7D-1D619D8D45AD}" dt="2022-08-11T02:42:07.698" v="1544"/>
          <ac:spMkLst>
            <pc:docMk/>
            <pc:sldMk cId="38576464" sldId="258"/>
            <ac:spMk id="35" creationId="{12B3ED19-588B-C1FD-E7A2-59AB7D681505}"/>
          </ac:spMkLst>
        </pc:spChg>
        <pc:spChg chg="mod">
          <ac:chgData name="NGUYEN PHAM ANH THU" userId="baf72463-252b-4d5f-a6ca-5a6327a9888d" providerId="ADAL" clId="{3426C3AD-65B2-416C-9F7D-1D619D8D45AD}" dt="2022-08-11T02:42:07.698" v="1544"/>
          <ac:spMkLst>
            <pc:docMk/>
            <pc:sldMk cId="38576464" sldId="258"/>
            <ac:spMk id="36" creationId="{4F981880-D1D7-5B4A-B656-618BFF6D64F7}"/>
          </ac:spMkLst>
        </pc:spChg>
        <pc:spChg chg="mod">
          <ac:chgData name="NGUYEN PHAM ANH THU" userId="baf72463-252b-4d5f-a6ca-5a6327a9888d" providerId="ADAL" clId="{3426C3AD-65B2-416C-9F7D-1D619D8D45AD}" dt="2022-08-11T02:42:19.048" v="1546"/>
          <ac:spMkLst>
            <pc:docMk/>
            <pc:sldMk cId="38576464" sldId="258"/>
            <ac:spMk id="38" creationId="{BD5AB7B5-0FF1-7FA0-AA81-B0F3949B72BC}"/>
          </ac:spMkLst>
        </pc:spChg>
        <pc:spChg chg="mod">
          <ac:chgData name="NGUYEN PHAM ANH THU" userId="baf72463-252b-4d5f-a6ca-5a6327a9888d" providerId="ADAL" clId="{3426C3AD-65B2-416C-9F7D-1D619D8D45AD}" dt="2022-08-11T02:42:19.048" v="1546"/>
          <ac:spMkLst>
            <pc:docMk/>
            <pc:sldMk cId="38576464" sldId="258"/>
            <ac:spMk id="39" creationId="{CD0E7EBA-1962-07D3-BFA6-CAD988410A60}"/>
          </ac:spMkLst>
        </pc:spChg>
        <pc:spChg chg="mod">
          <ac:chgData name="NGUYEN PHAM ANH THU" userId="baf72463-252b-4d5f-a6ca-5a6327a9888d" providerId="ADAL" clId="{3426C3AD-65B2-416C-9F7D-1D619D8D45AD}" dt="2022-08-11T02:42:22.094" v="1548"/>
          <ac:spMkLst>
            <pc:docMk/>
            <pc:sldMk cId="38576464" sldId="258"/>
            <ac:spMk id="41" creationId="{A1BE281B-2A4C-8E2D-78E4-1142BBB4CEDB}"/>
          </ac:spMkLst>
        </pc:spChg>
        <pc:spChg chg="mod">
          <ac:chgData name="NGUYEN PHAM ANH THU" userId="baf72463-252b-4d5f-a6ca-5a6327a9888d" providerId="ADAL" clId="{3426C3AD-65B2-416C-9F7D-1D619D8D45AD}" dt="2022-08-11T02:42:22.094" v="1548"/>
          <ac:spMkLst>
            <pc:docMk/>
            <pc:sldMk cId="38576464" sldId="258"/>
            <ac:spMk id="42" creationId="{6F63511A-EEF1-D451-2E2E-21C240576502}"/>
          </ac:spMkLst>
        </pc:spChg>
        <pc:spChg chg="mod">
          <ac:chgData name="NGUYEN PHAM ANH THU" userId="baf72463-252b-4d5f-a6ca-5a6327a9888d" providerId="ADAL" clId="{3426C3AD-65B2-416C-9F7D-1D619D8D45AD}" dt="2022-08-11T02:42:31.051" v="1550"/>
          <ac:spMkLst>
            <pc:docMk/>
            <pc:sldMk cId="38576464" sldId="258"/>
            <ac:spMk id="44" creationId="{1121F2FD-D753-4908-4DD9-E52B2ED899EC}"/>
          </ac:spMkLst>
        </pc:spChg>
        <pc:spChg chg="mod">
          <ac:chgData name="NGUYEN PHAM ANH THU" userId="baf72463-252b-4d5f-a6ca-5a6327a9888d" providerId="ADAL" clId="{3426C3AD-65B2-416C-9F7D-1D619D8D45AD}" dt="2022-08-11T02:42:31.051" v="1550"/>
          <ac:spMkLst>
            <pc:docMk/>
            <pc:sldMk cId="38576464" sldId="258"/>
            <ac:spMk id="45" creationId="{DA258DEA-1895-7BCE-79B4-B1C6B20E2FE5}"/>
          </ac:spMkLst>
        </pc:spChg>
        <pc:spChg chg="add mod">
          <ac:chgData name="NGUYEN PHAM ANH THU" userId="baf72463-252b-4d5f-a6ca-5a6327a9888d" providerId="ADAL" clId="{3426C3AD-65B2-416C-9F7D-1D619D8D45AD}" dt="2022-08-11T02:43:58.077" v="1608" actId="207"/>
          <ac:spMkLst>
            <pc:docMk/>
            <pc:sldMk cId="38576464" sldId="258"/>
            <ac:spMk id="47" creationId="{FC74341D-C833-5D1D-E418-F1691F9F32F7}"/>
          </ac:spMkLst>
        </pc:spChg>
        <pc:grpChg chg="add del mod">
          <ac:chgData name="NGUYEN PHAM ANH THU" userId="baf72463-252b-4d5f-a6ca-5a6327a9888d" providerId="ADAL" clId="{3426C3AD-65B2-416C-9F7D-1D619D8D45AD}" dt="2022-08-11T02:40:56.103" v="1498" actId="478"/>
          <ac:grpSpMkLst>
            <pc:docMk/>
            <pc:sldMk cId="38576464" sldId="258"/>
            <ac:grpSpMk id="4" creationId="{4D7D3D29-EF1E-A623-0E1C-296527139FF6}"/>
          </ac:grpSpMkLst>
        </pc:grpChg>
        <pc:grpChg chg="add del mod">
          <ac:chgData name="NGUYEN PHAM ANH THU" userId="baf72463-252b-4d5f-a6ca-5a6327a9888d" providerId="ADAL" clId="{3426C3AD-65B2-416C-9F7D-1D619D8D45AD}" dt="2022-08-11T02:40:56.103" v="1498" actId="478"/>
          <ac:grpSpMkLst>
            <pc:docMk/>
            <pc:sldMk cId="38576464" sldId="258"/>
            <ac:grpSpMk id="12" creationId="{9161BF3A-DB52-45DE-65A9-9057E72B7D81}"/>
          </ac:grpSpMkLst>
        </pc:grpChg>
        <pc:grpChg chg="add del mod">
          <ac:chgData name="NGUYEN PHAM ANH THU" userId="baf72463-252b-4d5f-a6ca-5a6327a9888d" providerId="ADAL" clId="{3426C3AD-65B2-416C-9F7D-1D619D8D45AD}" dt="2022-08-11T02:40:56.103" v="1498" actId="478"/>
          <ac:grpSpMkLst>
            <pc:docMk/>
            <pc:sldMk cId="38576464" sldId="258"/>
            <ac:grpSpMk id="15" creationId="{FB95B75F-C880-3B5A-9706-79A46040F025}"/>
          </ac:grpSpMkLst>
        </pc:grpChg>
        <pc:grpChg chg="add mod">
          <ac:chgData name="NGUYEN PHAM ANH THU" userId="baf72463-252b-4d5f-a6ca-5a6327a9888d" providerId="ADAL" clId="{3426C3AD-65B2-416C-9F7D-1D619D8D45AD}" dt="2022-08-11T02:42:41.551" v="1566" actId="1036"/>
          <ac:grpSpMkLst>
            <pc:docMk/>
            <pc:sldMk cId="38576464" sldId="258"/>
            <ac:grpSpMk id="20" creationId="{DF18EBAD-9357-9597-3383-D3FFE94B3E89}"/>
          </ac:grpSpMkLst>
        </pc:grpChg>
        <pc:grpChg chg="mod">
          <ac:chgData name="NGUYEN PHAM ANH THU" userId="baf72463-252b-4d5f-a6ca-5a6327a9888d" providerId="ADAL" clId="{3426C3AD-65B2-416C-9F7D-1D619D8D45AD}" dt="2022-08-11T02:35:59.793" v="402"/>
          <ac:grpSpMkLst>
            <pc:docMk/>
            <pc:sldMk cId="38576464" sldId="258"/>
            <ac:grpSpMk id="21" creationId="{3C162594-C04B-0616-0C37-0FF6401EF0BF}"/>
          </ac:grpSpMkLst>
        </pc:grpChg>
        <pc:grpChg chg="mod">
          <ac:chgData name="NGUYEN PHAM ANH THU" userId="baf72463-252b-4d5f-a6ca-5a6327a9888d" providerId="ADAL" clId="{3426C3AD-65B2-416C-9F7D-1D619D8D45AD}" dt="2022-08-11T02:35:59.793" v="402"/>
          <ac:grpSpMkLst>
            <pc:docMk/>
            <pc:sldMk cId="38576464" sldId="258"/>
            <ac:grpSpMk id="24" creationId="{AF0989DD-7A6F-D093-C874-09D512BECA65}"/>
          </ac:grpSpMkLst>
        </pc:grpChg>
        <pc:grpChg chg="add mod">
          <ac:chgData name="NGUYEN PHAM ANH THU" userId="baf72463-252b-4d5f-a6ca-5a6327a9888d" providerId="ADAL" clId="{3426C3AD-65B2-416C-9F7D-1D619D8D45AD}" dt="2022-08-11T02:43:22.738" v="1578" actId="1037"/>
          <ac:grpSpMkLst>
            <pc:docMk/>
            <pc:sldMk cId="38576464" sldId="258"/>
            <ac:grpSpMk id="28" creationId="{E938A95B-5B23-46A6-5AB9-3304E12ED828}"/>
          </ac:grpSpMkLst>
        </pc:grpChg>
        <pc:grpChg chg="add mod">
          <ac:chgData name="NGUYEN PHAM ANH THU" userId="baf72463-252b-4d5f-a6ca-5a6327a9888d" providerId="ADAL" clId="{3426C3AD-65B2-416C-9F7D-1D619D8D45AD}" dt="2022-08-11T02:43:22.738" v="1578" actId="1037"/>
          <ac:grpSpMkLst>
            <pc:docMk/>
            <pc:sldMk cId="38576464" sldId="258"/>
            <ac:grpSpMk id="31" creationId="{4A4A227E-6DBA-D21D-EA09-73B2FFE37CEA}"/>
          </ac:grpSpMkLst>
        </pc:grpChg>
        <pc:grpChg chg="add mod">
          <ac:chgData name="NGUYEN PHAM ANH THU" userId="baf72463-252b-4d5f-a6ca-5a6327a9888d" providerId="ADAL" clId="{3426C3AD-65B2-416C-9F7D-1D619D8D45AD}" dt="2022-08-11T02:43:22.738" v="1578" actId="1037"/>
          <ac:grpSpMkLst>
            <pc:docMk/>
            <pc:sldMk cId="38576464" sldId="258"/>
            <ac:grpSpMk id="34" creationId="{310A68FD-EBF4-EDC6-D2FA-DEA22F71A3F4}"/>
          </ac:grpSpMkLst>
        </pc:grpChg>
        <pc:grpChg chg="add mod">
          <ac:chgData name="NGUYEN PHAM ANH THU" userId="baf72463-252b-4d5f-a6ca-5a6327a9888d" providerId="ADAL" clId="{3426C3AD-65B2-416C-9F7D-1D619D8D45AD}" dt="2022-08-11T02:43:22.738" v="1578" actId="1037"/>
          <ac:grpSpMkLst>
            <pc:docMk/>
            <pc:sldMk cId="38576464" sldId="258"/>
            <ac:grpSpMk id="37" creationId="{3D87FAFC-DEE2-7E45-FA5B-06C66970687F}"/>
          </ac:grpSpMkLst>
        </pc:grpChg>
        <pc:grpChg chg="add mod">
          <ac:chgData name="NGUYEN PHAM ANH THU" userId="baf72463-252b-4d5f-a6ca-5a6327a9888d" providerId="ADAL" clId="{3426C3AD-65B2-416C-9F7D-1D619D8D45AD}" dt="2022-08-11T02:43:22.738" v="1578" actId="1037"/>
          <ac:grpSpMkLst>
            <pc:docMk/>
            <pc:sldMk cId="38576464" sldId="258"/>
            <ac:grpSpMk id="40" creationId="{F0AA570A-B639-927B-445F-96200F7960A3}"/>
          </ac:grpSpMkLst>
        </pc:grpChg>
        <pc:grpChg chg="add mod">
          <ac:chgData name="NGUYEN PHAM ANH THU" userId="baf72463-252b-4d5f-a6ca-5a6327a9888d" providerId="ADAL" clId="{3426C3AD-65B2-416C-9F7D-1D619D8D45AD}" dt="2022-08-11T02:43:22.738" v="1578" actId="1037"/>
          <ac:grpSpMkLst>
            <pc:docMk/>
            <pc:sldMk cId="38576464" sldId="258"/>
            <ac:grpSpMk id="43" creationId="{B1D18275-76ED-83B8-6946-74FC1746EC15}"/>
          </ac:grpSpMkLst>
        </pc:grpChg>
      </pc:sldChg>
      <pc:sldChg chg="addSp delSp modSp add mod delAnim modAnim">
        <pc:chgData name="NGUYEN PHAM ANH THU" userId="baf72463-252b-4d5f-a6ca-5a6327a9888d" providerId="ADAL" clId="{3426C3AD-65B2-416C-9F7D-1D619D8D45AD}" dt="2022-08-11T02:32:05.228" v="320"/>
        <pc:sldMkLst>
          <pc:docMk/>
          <pc:sldMk cId="1574055832" sldId="259"/>
        </pc:sldMkLst>
        <pc:spChg chg="add mod">
          <ac:chgData name="NGUYEN PHAM ANH THU" userId="baf72463-252b-4d5f-a6ca-5a6327a9888d" providerId="ADAL" clId="{3426C3AD-65B2-416C-9F7D-1D619D8D45AD}" dt="2022-08-11T02:31:39.459" v="310" actId="14100"/>
          <ac:spMkLst>
            <pc:docMk/>
            <pc:sldMk cId="1574055832" sldId="259"/>
            <ac:spMk id="2" creationId="{EFB50169-3D3B-9F5B-54DA-110760FC58E5}"/>
          </ac:spMkLst>
        </pc:spChg>
        <pc:spChg chg="add mod">
          <ac:chgData name="NGUYEN PHAM ANH THU" userId="baf72463-252b-4d5f-a6ca-5a6327a9888d" providerId="ADAL" clId="{3426C3AD-65B2-416C-9F7D-1D619D8D45AD}" dt="2022-08-11T02:31:46.286" v="313" actId="1036"/>
          <ac:spMkLst>
            <pc:docMk/>
            <pc:sldMk cId="1574055832" sldId="259"/>
            <ac:spMk id="3" creationId="{5C6DB77D-0D10-C999-E736-F65FA99CA885}"/>
          </ac:spMkLst>
        </pc:spChg>
        <pc:spChg chg="add mod">
          <ac:chgData name="NGUYEN PHAM ANH THU" userId="baf72463-252b-4d5f-a6ca-5a6327a9888d" providerId="ADAL" clId="{3426C3AD-65B2-416C-9F7D-1D619D8D45AD}" dt="2022-08-11T02:31:46.286" v="313" actId="1036"/>
          <ac:spMkLst>
            <pc:docMk/>
            <pc:sldMk cId="1574055832" sldId="259"/>
            <ac:spMk id="4" creationId="{5F537483-899D-1413-9BDD-79851BC55664}"/>
          </ac:spMkLst>
        </pc:spChg>
        <pc:spChg chg="mod">
          <ac:chgData name="NGUYEN PHAM ANH THU" userId="baf72463-252b-4d5f-a6ca-5a6327a9888d" providerId="ADAL" clId="{3426C3AD-65B2-416C-9F7D-1D619D8D45AD}" dt="2022-08-11T02:30:19.292" v="248" actId="14100"/>
          <ac:spMkLst>
            <pc:docMk/>
            <pc:sldMk cId="1574055832" sldId="259"/>
            <ac:spMk id="14" creationId="{1DA1774F-8832-4904-672A-1F0062B1D260}"/>
          </ac:spMkLst>
        </pc:spChg>
        <pc:spChg chg="mod">
          <ac:chgData name="NGUYEN PHAM ANH THU" userId="baf72463-252b-4d5f-a6ca-5a6327a9888d" providerId="ADAL" clId="{3426C3AD-65B2-416C-9F7D-1D619D8D45AD}" dt="2022-08-11T02:30:41.936" v="251" actId="20577"/>
          <ac:spMkLst>
            <pc:docMk/>
            <pc:sldMk cId="1574055832" sldId="259"/>
            <ac:spMk id="15" creationId="{62323437-0D5A-1F2D-DFA1-2E20AB02F8C3}"/>
          </ac:spMkLst>
        </pc:spChg>
        <pc:spChg chg="add mod">
          <ac:chgData name="NGUYEN PHAM ANH THU" userId="baf72463-252b-4d5f-a6ca-5a6327a9888d" providerId="ADAL" clId="{3426C3AD-65B2-416C-9F7D-1D619D8D45AD}" dt="2022-08-11T02:31:46.286" v="313" actId="1036"/>
          <ac:spMkLst>
            <pc:docMk/>
            <pc:sldMk cId="1574055832" sldId="259"/>
            <ac:spMk id="16" creationId="{62C5328A-6090-9095-A465-466994015C3D}"/>
          </ac:spMkLst>
        </pc:spChg>
        <pc:grpChg chg="del">
          <ac:chgData name="NGUYEN PHAM ANH THU" userId="baf72463-252b-4d5f-a6ca-5a6327a9888d" providerId="ADAL" clId="{3426C3AD-65B2-416C-9F7D-1D619D8D45AD}" dt="2022-08-11T02:26:20.913" v="25" actId="478"/>
          <ac:grpSpMkLst>
            <pc:docMk/>
            <pc:sldMk cId="1574055832" sldId="259"/>
            <ac:grpSpMk id="6" creationId="{2D508F5E-3597-9708-1CF8-20D2A3D7D8D0}"/>
          </ac:grpSpMkLst>
        </pc:grpChg>
        <pc:grpChg chg="del">
          <ac:chgData name="NGUYEN PHAM ANH THU" userId="baf72463-252b-4d5f-a6ca-5a6327a9888d" providerId="ADAL" clId="{3426C3AD-65B2-416C-9F7D-1D619D8D45AD}" dt="2022-08-11T02:26:20.913" v="25" actId="478"/>
          <ac:grpSpMkLst>
            <pc:docMk/>
            <pc:sldMk cId="1574055832" sldId="259"/>
            <ac:grpSpMk id="10" creationId="{3F4743F9-CC7C-0F3F-9B7E-4DF615FECCEC}"/>
          </ac:grpSpMkLst>
        </pc:grpChg>
        <pc:grpChg chg="add mod">
          <ac:chgData name="NGUYEN PHAM ANH THU" userId="baf72463-252b-4d5f-a6ca-5a6327a9888d" providerId="ADAL" clId="{3426C3AD-65B2-416C-9F7D-1D619D8D45AD}" dt="2022-08-11T02:31:46.286" v="313" actId="1036"/>
          <ac:grpSpMkLst>
            <pc:docMk/>
            <pc:sldMk cId="1574055832" sldId="259"/>
            <ac:grpSpMk id="13" creationId="{510E6F63-7BDA-456F-79DF-C4CF37804FAE}"/>
          </ac:grpSpMkLst>
        </pc:grpChg>
        <pc:picChg chg="mod ord">
          <ac:chgData name="NGUYEN PHAM ANH THU" userId="baf72463-252b-4d5f-a6ca-5a6327a9888d" providerId="ADAL" clId="{3426C3AD-65B2-416C-9F7D-1D619D8D45AD}" dt="2022-08-11T02:31:55.814" v="319" actId="1036"/>
          <ac:picMkLst>
            <pc:docMk/>
            <pc:sldMk cId="1574055832" sldId="259"/>
            <ac:picMk id="5" creationId="{A700C50E-6147-8945-EC0F-8BE8654B9347}"/>
          </ac:picMkLst>
        </pc:picChg>
        <pc:picChg chg="mod">
          <ac:chgData name="NGUYEN PHAM ANH THU" userId="baf72463-252b-4d5f-a6ca-5a6327a9888d" providerId="ADAL" clId="{3426C3AD-65B2-416C-9F7D-1D619D8D45AD}" dt="2022-08-11T02:31:23.869" v="308" actId="1076"/>
          <ac:picMkLst>
            <pc:docMk/>
            <pc:sldMk cId="1574055832" sldId="259"/>
            <ac:picMk id="7" creationId="{7C41A21F-D95A-73E4-264E-E0F05F5A6F5D}"/>
          </ac:picMkLst>
        </pc:picChg>
      </pc:sldChg>
      <pc:sldChg chg="addSp delSp modSp add mod delAnim modAnim">
        <pc:chgData name="NGUYEN PHAM ANH THU" userId="baf72463-252b-4d5f-a6ca-5a6327a9888d" providerId="ADAL" clId="{3426C3AD-65B2-416C-9F7D-1D619D8D45AD}" dt="2022-08-11T02:45:20.505" v="1725" actId="1035"/>
        <pc:sldMkLst>
          <pc:docMk/>
          <pc:sldMk cId="388761888" sldId="260"/>
        </pc:sldMkLst>
        <pc:spChg chg="mod">
          <ac:chgData name="NGUYEN PHAM ANH THU" userId="baf72463-252b-4d5f-a6ca-5a6327a9888d" providerId="ADAL" clId="{3426C3AD-65B2-416C-9F7D-1D619D8D45AD}" dt="2022-08-11T02:44:14.181" v="1611"/>
          <ac:spMkLst>
            <pc:docMk/>
            <pc:sldMk cId="388761888" sldId="260"/>
            <ac:spMk id="6" creationId="{8467913D-8506-07FB-A023-C6FFAF2AAB12}"/>
          </ac:spMkLst>
        </pc:spChg>
        <pc:spChg chg="mod">
          <ac:chgData name="NGUYEN PHAM ANH THU" userId="baf72463-252b-4d5f-a6ca-5a6327a9888d" providerId="ADAL" clId="{3426C3AD-65B2-416C-9F7D-1D619D8D45AD}" dt="2022-08-11T02:44:14.181" v="1611"/>
          <ac:spMkLst>
            <pc:docMk/>
            <pc:sldMk cId="388761888" sldId="260"/>
            <ac:spMk id="7" creationId="{854F56A0-A934-4FFD-7406-B4FD332008EC}"/>
          </ac:spMkLst>
        </pc:spChg>
        <pc:spChg chg="mod">
          <ac:chgData name="NGUYEN PHAM ANH THU" userId="baf72463-252b-4d5f-a6ca-5a6327a9888d" providerId="ADAL" clId="{3426C3AD-65B2-416C-9F7D-1D619D8D45AD}" dt="2022-08-11T02:44:14.181" v="1611"/>
          <ac:spMkLst>
            <pc:docMk/>
            <pc:sldMk cId="388761888" sldId="260"/>
            <ac:spMk id="9" creationId="{C57B468F-0FA6-011C-DB8C-5E985E866EB4}"/>
          </ac:spMkLst>
        </pc:spChg>
        <pc:spChg chg="mod">
          <ac:chgData name="NGUYEN PHAM ANH THU" userId="baf72463-252b-4d5f-a6ca-5a6327a9888d" providerId="ADAL" clId="{3426C3AD-65B2-416C-9F7D-1D619D8D45AD}" dt="2022-08-11T02:44:14.181" v="1611"/>
          <ac:spMkLst>
            <pc:docMk/>
            <pc:sldMk cId="388761888" sldId="260"/>
            <ac:spMk id="10" creationId="{57DEC794-DC7B-A4F5-B2DB-47F7BAB41453}"/>
          </ac:spMkLst>
        </pc:spChg>
        <pc:spChg chg="mod">
          <ac:chgData name="NGUYEN PHAM ANH THU" userId="baf72463-252b-4d5f-a6ca-5a6327a9888d" providerId="ADAL" clId="{3426C3AD-65B2-416C-9F7D-1D619D8D45AD}" dt="2022-08-11T02:44:14.181" v="1611"/>
          <ac:spMkLst>
            <pc:docMk/>
            <pc:sldMk cId="388761888" sldId="260"/>
            <ac:spMk id="11" creationId="{9F61C37F-C3A9-C102-C542-71C3F1028DA5}"/>
          </ac:spMkLst>
        </pc:spChg>
        <pc:spChg chg="add mod">
          <ac:chgData name="NGUYEN PHAM ANH THU" userId="baf72463-252b-4d5f-a6ca-5a6327a9888d" providerId="ADAL" clId="{3426C3AD-65B2-416C-9F7D-1D619D8D45AD}" dt="2022-08-11T02:44:19.516" v="1612" actId="1076"/>
          <ac:spMkLst>
            <pc:docMk/>
            <pc:sldMk cId="388761888" sldId="260"/>
            <ac:spMk id="12" creationId="{8EFFFB20-9546-43AC-3560-174A64C6FDF7}"/>
          </ac:spMkLst>
        </pc:spChg>
        <pc:spChg chg="add mod">
          <ac:chgData name="NGUYEN PHAM ANH THU" userId="baf72463-252b-4d5f-a6ca-5a6327a9888d" providerId="ADAL" clId="{3426C3AD-65B2-416C-9F7D-1D619D8D45AD}" dt="2022-08-11T02:44:23.227" v="1613" actId="14100"/>
          <ac:spMkLst>
            <pc:docMk/>
            <pc:sldMk cId="388761888" sldId="260"/>
            <ac:spMk id="13" creationId="{9090647A-71F2-3949-5775-B007CF18FBDA}"/>
          </ac:spMkLst>
        </pc:spChg>
        <pc:spChg chg="mod">
          <ac:chgData name="NGUYEN PHAM ANH THU" userId="baf72463-252b-4d5f-a6ca-5a6327a9888d" providerId="ADAL" clId="{3426C3AD-65B2-416C-9F7D-1D619D8D45AD}" dt="2022-08-11T02:44:14.181" v="1611"/>
          <ac:spMkLst>
            <pc:docMk/>
            <pc:sldMk cId="388761888" sldId="260"/>
            <ac:spMk id="15" creationId="{26B49A74-47F9-8958-CACA-BC2CD2D7AE66}"/>
          </ac:spMkLst>
        </pc:spChg>
        <pc:spChg chg="mod">
          <ac:chgData name="NGUYEN PHAM ANH THU" userId="baf72463-252b-4d5f-a6ca-5a6327a9888d" providerId="ADAL" clId="{3426C3AD-65B2-416C-9F7D-1D619D8D45AD}" dt="2022-08-11T02:44:14.181" v="1611"/>
          <ac:spMkLst>
            <pc:docMk/>
            <pc:sldMk cId="388761888" sldId="260"/>
            <ac:spMk id="16" creationId="{EFCF6C0D-1A79-14A2-B327-1633A06AA8A7}"/>
          </ac:spMkLst>
        </pc:spChg>
        <pc:spChg chg="del">
          <ac:chgData name="NGUYEN PHAM ANH THU" userId="baf72463-252b-4d5f-a6ca-5a6327a9888d" providerId="ADAL" clId="{3426C3AD-65B2-416C-9F7D-1D619D8D45AD}" dt="2022-08-11T02:44:05.242" v="1610" actId="478"/>
          <ac:spMkLst>
            <pc:docMk/>
            <pc:sldMk cId="388761888" sldId="260"/>
            <ac:spMk id="19" creationId="{261291FB-1A71-94D6-DB0D-2EC16DD58B31}"/>
          </ac:spMkLst>
        </pc:spChg>
        <pc:spChg chg="del">
          <ac:chgData name="NGUYEN PHAM ANH THU" userId="baf72463-252b-4d5f-a6ca-5a6327a9888d" providerId="ADAL" clId="{3426C3AD-65B2-416C-9F7D-1D619D8D45AD}" dt="2022-08-11T02:44:05.242" v="1610" actId="478"/>
          <ac:spMkLst>
            <pc:docMk/>
            <pc:sldMk cId="388761888" sldId="260"/>
            <ac:spMk id="27" creationId="{1E1CF432-4C36-14E1-E7CA-48B66D873474}"/>
          </ac:spMkLst>
        </pc:spChg>
        <pc:spChg chg="mod">
          <ac:chgData name="NGUYEN PHAM ANH THU" userId="baf72463-252b-4d5f-a6ca-5a6327a9888d" providerId="ADAL" clId="{3426C3AD-65B2-416C-9F7D-1D619D8D45AD}" dt="2022-08-11T02:44:14.181" v="1611"/>
          <ac:spMkLst>
            <pc:docMk/>
            <pc:sldMk cId="388761888" sldId="260"/>
            <ac:spMk id="46" creationId="{0136E9E2-CC50-0DBD-4D69-A47E8CDD3923}"/>
          </ac:spMkLst>
        </pc:spChg>
        <pc:spChg chg="mod">
          <ac:chgData name="NGUYEN PHAM ANH THU" userId="baf72463-252b-4d5f-a6ca-5a6327a9888d" providerId="ADAL" clId="{3426C3AD-65B2-416C-9F7D-1D619D8D45AD}" dt="2022-08-11T02:44:14.181" v="1611"/>
          <ac:spMkLst>
            <pc:docMk/>
            <pc:sldMk cId="388761888" sldId="260"/>
            <ac:spMk id="48" creationId="{A4CD3E30-0957-2184-729A-C255FD474E40}"/>
          </ac:spMkLst>
        </pc:spChg>
        <pc:spChg chg="mod">
          <ac:chgData name="NGUYEN PHAM ANH THU" userId="baf72463-252b-4d5f-a6ca-5a6327a9888d" providerId="ADAL" clId="{3426C3AD-65B2-416C-9F7D-1D619D8D45AD}" dt="2022-08-11T02:44:14.181" v="1611"/>
          <ac:spMkLst>
            <pc:docMk/>
            <pc:sldMk cId="388761888" sldId="260"/>
            <ac:spMk id="50" creationId="{BE750535-84B4-CDBD-B6C3-1A36F156C8A2}"/>
          </ac:spMkLst>
        </pc:spChg>
        <pc:spChg chg="mod">
          <ac:chgData name="NGUYEN PHAM ANH THU" userId="baf72463-252b-4d5f-a6ca-5a6327a9888d" providerId="ADAL" clId="{3426C3AD-65B2-416C-9F7D-1D619D8D45AD}" dt="2022-08-11T02:44:14.181" v="1611"/>
          <ac:spMkLst>
            <pc:docMk/>
            <pc:sldMk cId="388761888" sldId="260"/>
            <ac:spMk id="51" creationId="{E131E914-C6A9-1025-B73F-A76FD425E729}"/>
          </ac:spMkLst>
        </pc:spChg>
        <pc:spChg chg="add mod">
          <ac:chgData name="NGUYEN PHAM ANH THU" userId="baf72463-252b-4d5f-a6ca-5a6327a9888d" providerId="ADAL" clId="{3426C3AD-65B2-416C-9F7D-1D619D8D45AD}" dt="2022-08-11T02:45:20.505" v="1725" actId="1035"/>
          <ac:spMkLst>
            <pc:docMk/>
            <pc:sldMk cId="388761888" sldId="260"/>
            <ac:spMk id="52" creationId="{A2546B6E-5D8C-6488-0691-67A4E240F108}"/>
          </ac:spMkLst>
        </pc:spChg>
        <pc:grpChg chg="add mod">
          <ac:chgData name="NGUYEN PHAM ANH THU" userId="baf72463-252b-4d5f-a6ca-5a6327a9888d" providerId="ADAL" clId="{3426C3AD-65B2-416C-9F7D-1D619D8D45AD}" dt="2022-08-11T02:44:19.516" v="1612" actId="1076"/>
          <ac:grpSpMkLst>
            <pc:docMk/>
            <pc:sldMk cId="388761888" sldId="260"/>
            <ac:grpSpMk id="2" creationId="{3C86A478-26D0-2F37-6754-0BBF5D79E2B0}"/>
          </ac:grpSpMkLst>
        </pc:grpChg>
        <pc:grpChg chg="mod">
          <ac:chgData name="NGUYEN PHAM ANH THU" userId="baf72463-252b-4d5f-a6ca-5a6327a9888d" providerId="ADAL" clId="{3426C3AD-65B2-416C-9F7D-1D619D8D45AD}" dt="2022-08-11T02:44:14.181" v="1611"/>
          <ac:grpSpMkLst>
            <pc:docMk/>
            <pc:sldMk cId="388761888" sldId="260"/>
            <ac:grpSpMk id="4" creationId="{171E983D-A8F3-5DDD-CE74-8639455B4890}"/>
          </ac:grpSpMkLst>
        </pc:grpChg>
        <pc:grpChg chg="mod">
          <ac:chgData name="NGUYEN PHAM ANH THU" userId="baf72463-252b-4d5f-a6ca-5a6327a9888d" providerId="ADAL" clId="{3426C3AD-65B2-416C-9F7D-1D619D8D45AD}" dt="2022-08-11T02:44:14.181" v="1611"/>
          <ac:grpSpMkLst>
            <pc:docMk/>
            <pc:sldMk cId="388761888" sldId="260"/>
            <ac:grpSpMk id="8" creationId="{31E25CDC-5BCE-410A-D0ED-0543C07A981C}"/>
          </ac:grpSpMkLst>
        </pc:grpChg>
        <pc:grpChg chg="add mod">
          <ac:chgData name="NGUYEN PHAM ANH THU" userId="baf72463-252b-4d5f-a6ca-5a6327a9888d" providerId="ADAL" clId="{3426C3AD-65B2-416C-9F7D-1D619D8D45AD}" dt="2022-08-11T02:44:19.516" v="1612" actId="1076"/>
          <ac:grpSpMkLst>
            <pc:docMk/>
            <pc:sldMk cId="388761888" sldId="260"/>
            <ac:grpSpMk id="14" creationId="{CF76A07B-651C-617D-282C-41E48228E920}"/>
          </ac:grpSpMkLst>
        </pc:grpChg>
        <pc:grpChg chg="add mod">
          <ac:chgData name="NGUYEN PHAM ANH THU" userId="baf72463-252b-4d5f-a6ca-5a6327a9888d" providerId="ADAL" clId="{3426C3AD-65B2-416C-9F7D-1D619D8D45AD}" dt="2022-08-11T02:45:20.505" v="1725" actId="1035"/>
          <ac:grpSpMkLst>
            <pc:docMk/>
            <pc:sldMk cId="388761888" sldId="260"/>
            <ac:grpSpMk id="17" creationId="{0376D842-3FFF-8ACE-BAA5-59FFE8E6102B}"/>
          </ac:grpSpMkLst>
        </pc:grpChg>
        <pc:grpChg chg="mod">
          <ac:chgData name="NGUYEN PHAM ANH THU" userId="baf72463-252b-4d5f-a6ca-5a6327a9888d" providerId="ADAL" clId="{3426C3AD-65B2-416C-9F7D-1D619D8D45AD}" dt="2022-08-11T02:44:14.181" v="1611"/>
          <ac:grpSpMkLst>
            <pc:docMk/>
            <pc:sldMk cId="388761888" sldId="260"/>
            <ac:grpSpMk id="18" creationId="{56D31F7B-5B76-D926-E59F-A173658067B4}"/>
          </ac:grpSpMkLst>
        </pc:grpChg>
        <pc:grpChg chg="del">
          <ac:chgData name="NGUYEN PHAM ANH THU" userId="baf72463-252b-4d5f-a6ca-5a6327a9888d" providerId="ADAL" clId="{3426C3AD-65B2-416C-9F7D-1D619D8D45AD}" dt="2022-08-11T02:44:05.242" v="1610" actId="478"/>
          <ac:grpSpMkLst>
            <pc:docMk/>
            <pc:sldMk cId="388761888" sldId="260"/>
            <ac:grpSpMk id="20" creationId="{DF18EBAD-9357-9597-3383-D3FFE94B3E89}"/>
          </ac:grpSpMkLst>
        </pc:grpChg>
        <pc:grpChg chg="del">
          <ac:chgData name="NGUYEN PHAM ANH THU" userId="baf72463-252b-4d5f-a6ca-5a6327a9888d" providerId="ADAL" clId="{3426C3AD-65B2-416C-9F7D-1D619D8D45AD}" dt="2022-08-11T02:44:05.242" v="1610" actId="478"/>
          <ac:grpSpMkLst>
            <pc:docMk/>
            <pc:sldMk cId="388761888" sldId="260"/>
            <ac:grpSpMk id="28" creationId="{E938A95B-5B23-46A6-5AB9-3304E12ED828}"/>
          </ac:grpSpMkLst>
        </pc:grpChg>
        <pc:grpChg chg="del">
          <ac:chgData name="NGUYEN PHAM ANH THU" userId="baf72463-252b-4d5f-a6ca-5a6327a9888d" providerId="ADAL" clId="{3426C3AD-65B2-416C-9F7D-1D619D8D45AD}" dt="2022-08-11T02:44:05.242" v="1610" actId="478"/>
          <ac:grpSpMkLst>
            <pc:docMk/>
            <pc:sldMk cId="388761888" sldId="260"/>
            <ac:grpSpMk id="31" creationId="{4A4A227E-6DBA-D21D-EA09-73B2FFE37CEA}"/>
          </ac:grpSpMkLst>
        </pc:grpChg>
        <pc:grpChg chg="del">
          <ac:chgData name="NGUYEN PHAM ANH THU" userId="baf72463-252b-4d5f-a6ca-5a6327a9888d" providerId="ADAL" clId="{3426C3AD-65B2-416C-9F7D-1D619D8D45AD}" dt="2022-08-11T02:44:05.242" v="1610" actId="478"/>
          <ac:grpSpMkLst>
            <pc:docMk/>
            <pc:sldMk cId="388761888" sldId="260"/>
            <ac:grpSpMk id="34" creationId="{310A68FD-EBF4-EDC6-D2FA-DEA22F71A3F4}"/>
          </ac:grpSpMkLst>
        </pc:grpChg>
        <pc:grpChg chg="del">
          <ac:chgData name="NGUYEN PHAM ANH THU" userId="baf72463-252b-4d5f-a6ca-5a6327a9888d" providerId="ADAL" clId="{3426C3AD-65B2-416C-9F7D-1D619D8D45AD}" dt="2022-08-11T02:44:05.242" v="1610" actId="478"/>
          <ac:grpSpMkLst>
            <pc:docMk/>
            <pc:sldMk cId="388761888" sldId="260"/>
            <ac:grpSpMk id="37" creationId="{3D87FAFC-DEE2-7E45-FA5B-06C66970687F}"/>
          </ac:grpSpMkLst>
        </pc:grpChg>
        <pc:grpChg chg="del">
          <ac:chgData name="NGUYEN PHAM ANH THU" userId="baf72463-252b-4d5f-a6ca-5a6327a9888d" providerId="ADAL" clId="{3426C3AD-65B2-416C-9F7D-1D619D8D45AD}" dt="2022-08-11T02:44:05.242" v="1610" actId="478"/>
          <ac:grpSpMkLst>
            <pc:docMk/>
            <pc:sldMk cId="388761888" sldId="260"/>
            <ac:grpSpMk id="40" creationId="{F0AA570A-B639-927B-445F-96200F7960A3}"/>
          </ac:grpSpMkLst>
        </pc:grpChg>
        <pc:grpChg chg="del">
          <ac:chgData name="NGUYEN PHAM ANH THU" userId="baf72463-252b-4d5f-a6ca-5a6327a9888d" providerId="ADAL" clId="{3426C3AD-65B2-416C-9F7D-1D619D8D45AD}" dt="2022-08-11T02:44:05.242" v="1610" actId="478"/>
          <ac:grpSpMkLst>
            <pc:docMk/>
            <pc:sldMk cId="388761888" sldId="260"/>
            <ac:grpSpMk id="43" creationId="{B1D18275-76ED-83B8-6946-74FC1746EC15}"/>
          </ac:grpSpMkLst>
        </pc:grpChg>
        <pc:grpChg chg="mod">
          <ac:chgData name="NGUYEN PHAM ANH THU" userId="baf72463-252b-4d5f-a6ca-5a6327a9888d" providerId="ADAL" clId="{3426C3AD-65B2-416C-9F7D-1D619D8D45AD}" dt="2022-08-11T02:44:14.181" v="1611"/>
          <ac:grpSpMkLst>
            <pc:docMk/>
            <pc:sldMk cId="388761888" sldId="260"/>
            <ac:grpSpMk id="49" creationId="{577C4896-A588-3AE9-BD24-7E9BF2DBB2FC}"/>
          </ac:grpSpMkLst>
        </pc:grpChg>
      </pc:sldChg>
      <pc:sldChg chg="addSp delSp modSp add mod ord delAnim modAnim">
        <pc:chgData name="NGUYEN PHAM ANH THU" userId="baf72463-252b-4d5f-a6ca-5a6327a9888d" providerId="ADAL" clId="{3426C3AD-65B2-416C-9F7D-1D619D8D45AD}" dt="2022-08-11T02:58:50.219" v="2343"/>
        <pc:sldMkLst>
          <pc:docMk/>
          <pc:sldMk cId="3743313220" sldId="261"/>
        </pc:sldMkLst>
        <pc:spChg chg="del">
          <ac:chgData name="NGUYEN PHAM ANH THU" userId="baf72463-252b-4d5f-a6ca-5a6327a9888d" providerId="ADAL" clId="{3426C3AD-65B2-416C-9F7D-1D619D8D45AD}" dt="2022-08-11T02:45:35.371" v="1729" actId="478"/>
          <ac:spMkLst>
            <pc:docMk/>
            <pc:sldMk cId="3743313220" sldId="261"/>
            <ac:spMk id="12" creationId="{8EFFFB20-9546-43AC-3560-174A64C6FDF7}"/>
          </ac:spMkLst>
        </pc:spChg>
        <pc:spChg chg="del">
          <ac:chgData name="NGUYEN PHAM ANH THU" userId="baf72463-252b-4d5f-a6ca-5a6327a9888d" providerId="ADAL" clId="{3426C3AD-65B2-416C-9F7D-1D619D8D45AD}" dt="2022-08-11T02:45:35.371" v="1729" actId="478"/>
          <ac:spMkLst>
            <pc:docMk/>
            <pc:sldMk cId="3743313220" sldId="261"/>
            <ac:spMk id="13" creationId="{9090647A-71F2-3949-5775-B007CF18FBDA}"/>
          </ac:spMkLst>
        </pc:spChg>
        <pc:spChg chg="add mod">
          <ac:chgData name="NGUYEN PHAM ANH THU" userId="baf72463-252b-4d5f-a6ca-5a6327a9888d" providerId="ADAL" clId="{3426C3AD-65B2-416C-9F7D-1D619D8D45AD}" dt="2022-08-11T02:53:21.869" v="1999" actId="1076"/>
          <ac:spMkLst>
            <pc:docMk/>
            <pc:sldMk cId="3743313220" sldId="261"/>
            <ac:spMk id="19" creationId="{71C2A8ED-23FA-D8C8-3454-210C2B7B6BF9}"/>
          </ac:spMkLst>
        </pc:spChg>
        <pc:spChg chg="add mod">
          <ac:chgData name="NGUYEN PHAM ANH THU" userId="baf72463-252b-4d5f-a6ca-5a6327a9888d" providerId="ADAL" clId="{3426C3AD-65B2-416C-9F7D-1D619D8D45AD}" dt="2022-08-11T02:53:32.726" v="2009" actId="1037"/>
          <ac:spMkLst>
            <pc:docMk/>
            <pc:sldMk cId="3743313220" sldId="261"/>
            <ac:spMk id="20" creationId="{032BB399-D983-2E3B-1CCC-3C594ECD7953}"/>
          </ac:spMkLst>
        </pc:spChg>
        <pc:spChg chg="add mod">
          <ac:chgData name="NGUYEN PHAM ANH THU" userId="baf72463-252b-4d5f-a6ca-5a6327a9888d" providerId="ADAL" clId="{3426C3AD-65B2-416C-9F7D-1D619D8D45AD}" dt="2022-08-11T02:53:32.726" v="2009" actId="1037"/>
          <ac:spMkLst>
            <pc:docMk/>
            <pc:sldMk cId="3743313220" sldId="261"/>
            <ac:spMk id="21" creationId="{AED1B57B-E3D3-F0A8-BC99-E8D8C1F990F5}"/>
          </ac:spMkLst>
        </pc:spChg>
        <pc:spChg chg="add mod">
          <ac:chgData name="NGUYEN PHAM ANH THU" userId="baf72463-252b-4d5f-a6ca-5a6327a9888d" providerId="ADAL" clId="{3426C3AD-65B2-416C-9F7D-1D619D8D45AD}" dt="2022-08-11T02:53:32.726" v="2009" actId="1037"/>
          <ac:spMkLst>
            <pc:docMk/>
            <pc:sldMk cId="3743313220" sldId="261"/>
            <ac:spMk id="24" creationId="{4AFB748B-95C7-176E-CC8F-A1BE9D98A2F6}"/>
          </ac:spMkLst>
        </pc:spChg>
        <pc:spChg chg="add mod">
          <ac:chgData name="NGUYEN PHAM ANH THU" userId="baf72463-252b-4d5f-a6ca-5a6327a9888d" providerId="ADAL" clId="{3426C3AD-65B2-416C-9F7D-1D619D8D45AD}" dt="2022-08-11T02:53:32.726" v="2009" actId="1037"/>
          <ac:spMkLst>
            <pc:docMk/>
            <pc:sldMk cId="3743313220" sldId="261"/>
            <ac:spMk id="25" creationId="{BE822166-F1F7-0E66-A12C-419E3DB9E109}"/>
          </ac:spMkLst>
        </pc:spChg>
        <pc:spChg chg="add mod">
          <ac:chgData name="NGUYEN PHAM ANH THU" userId="baf72463-252b-4d5f-a6ca-5a6327a9888d" providerId="ADAL" clId="{3426C3AD-65B2-416C-9F7D-1D619D8D45AD}" dt="2022-08-11T02:53:32.726" v="2009" actId="1037"/>
          <ac:spMkLst>
            <pc:docMk/>
            <pc:sldMk cId="3743313220" sldId="261"/>
            <ac:spMk id="27" creationId="{06B5DE89-C0B4-376E-BA35-7CDB1D1B9C4B}"/>
          </ac:spMkLst>
        </pc:spChg>
        <pc:spChg chg="add mod">
          <ac:chgData name="NGUYEN PHAM ANH THU" userId="baf72463-252b-4d5f-a6ca-5a6327a9888d" providerId="ADAL" clId="{3426C3AD-65B2-416C-9F7D-1D619D8D45AD}" dt="2022-08-11T02:53:32.726" v="2009" actId="1037"/>
          <ac:spMkLst>
            <pc:docMk/>
            <pc:sldMk cId="3743313220" sldId="261"/>
            <ac:spMk id="28" creationId="{CFF26CA6-91F9-4B7A-941F-746998CCEE5B}"/>
          </ac:spMkLst>
        </pc:spChg>
        <pc:spChg chg="add mod">
          <ac:chgData name="NGUYEN PHAM ANH THU" userId="baf72463-252b-4d5f-a6ca-5a6327a9888d" providerId="ADAL" clId="{3426C3AD-65B2-416C-9F7D-1D619D8D45AD}" dt="2022-08-11T02:53:32.726" v="2009" actId="1037"/>
          <ac:spMkLst>
            <pc:docMk/>
            <pc:sldMk cId="3743313220" sldId="261"/>
            <ac:spMk id="29" creationId="{26A66AF4-B788-A950-A525-E5F9200E2698}"/>
          </ac:spMkLst>
        </pc:spChg>
        <pc:spChg chg="add mod">
          <ac:chgData name="NGUYEN PHAM ANH THU" userId="baf72463-252b-4d5f-a6ca-5a6327a9888d" providerId="ADAL" clId="{3426C3AD-65B2-416C-9F7D-1D619D8D45AD}" dt="2022-08-11T02:53:32.726" v="2009" actId="1037"/>
          <ac:spMkLst>
            <pc:docMk/>
            <pc:sldMk cId="3743313220" sldId="261"/>
            <ac:spMk id="31" creationId="{BD7434C2-3033-5B62-7C7F-33D9752A0FDA}"/>
          </ac:spMkLst>
        </pc:spChg>
        <pc:spChg chg="add mod">
          <ac:chgData name="NGUYEN PHAM ANH THU" userId="baf72463-252b-4d5f-a6ca-5a6327a9888d" providerId="ADAL" clId="{3426C3AD-65B2-416C-9F7D-1D619D8D45AD}" dt="2022-08-11T02:53:14.412" v="1998" actId="1038"/>
          <ac:spMkLst>
            <pc:docMk/>
            <pc:sldMk cId="3743313220" sldId="261"/>
            <ac:spMk id="32" creationId="{7727FA68-8D38-54B7-B00C-B5E840BDEF8B}"/>
          </ac:spMkLst>
        </pc:spChg>
        <pc:spChg chg="add mod">
          <ac:chgData name="NGUYEN PHAM ANH THU" userId="baf72463-252b-4d5f-a6ca-5a6327a9888d" providerId="ADAL" clId="{3426C3AD-65B2-416C-9F7D-1D619D8D45AD}" dt="2022-08-11T02:53:32.726" v="2009" actId="1037"/>
          <ac:spMkLst>
            <pc:docMk/>
            <pc:sldMk cId="3743313220" sldId="261"/>
            <ac:spMk id="34" creationId="{66F091CB-28AB-299F-7B71-7A8E3FC5CC21}"/>
          </ac:spMkLst>
        </pc:spChg>
        <pc:spChg chg="add mod">
          <ac:chgData name="NGUYEN PHAM ANH THU" userId="baf72463-252b-4d5f-a6ca-5a6327a9888d" providerId="ADAL" clId="{3426C3AD-65B2-416C-9F7D-1D619D8D45AD}" dt="2022-08-11T02:53:32.726" v="2009" actId="1037"/>
          <ac:spMkLst>
            <pc:docMk/>
            <pc:sldMk cId="3743313220" sldId="261"/>
            <ac:spMk id="35" creationId="{83E471D3-1CA2-1B51-62C9-20410FCD3968}"/>
          </ac:spMkLst>
        </pc:spChg>
        <pc:spChg chg="del mod topLvl">
          <ac:chgData name="NGUYEN PHAM ANH THU" userId="baf72463-252b-4d5f-a6ca-5a6327a9888d" providerId="ADAL" clId="{3426C3AD-65B2-416C-9F7D-1D619D8D45AD}" dt="2022-08-11T02:52:48.261" v="1966" actId="478"/>
          <ac:spMkLst>
            <pc:docMk/>
            <pc:sldMk cId="3743313220" sldId="261"/>
            <ac:spMk id="37" creationId="{B550538B-5BA3-F26F-9315-7FC20F3BFD61}"/>
          </ac:spMkLst>
        </pc:spChg>
        <pc:spChg chg="del">
          <ac:chgData name="NGUYEN PHAM ANH THU" userId="baf72463-252b-4d5f-a6ca-5a6327a9888d" providerId="ADAL" clId="{3426C3AD-65B2-416C-9F7D-1D619D8D45AD}" dt="2022-08-11T02:45:37.762" v="1730" actId="478"/>
          <ac:spMkLst>
            <pc:docMk/>
            <pc:sldMk cId="3743313220" sldId="261"/>
            <ac:spMk id="47" creationId="{FC74341D-C833-5D1D-E418-F1691F9F32F7}"/>
          </ac:spMkLst>
        </pc:spChg>
        <pc:spChg chg="del">
          <ac:chgData name="NGUYEN PHAM ANH THU" userId="baf72463-252b-4d5f-a6ca-5a6327a9888d" providerId="ADAL" clId="{3426C3AD-65B2-416C-9F7D-1D619D8D45AD}" dt="2022-08-11T02:45:35.371" v="1729" actId="478"/>
          <ac:spMkLst>
            <pc:docMk/>
            <pc:sldMk cId="3743313220" sldId="261"/>
            <ac:spMk id="52" creationId="{A2546B6E-5D8C-6488-0691-67A4E240F108}"/>
          </ac:spMkLst>
        </pc:spChg>
        <pc:grpChg chg="del">
          <ac:chgData name="NGUYEN PHAM ANH THU" userId="baf72463-252b-4d5f-a6ca-5a6327a9888d" providerId="ADAL" clId="{3426C3AD-65B2-416C-9F7D-1D619D8D45AD}" dt="2022-08-11T02:45:35.371" v="1729" actId="478"/>
          <ac:grpSpMkLst>
            <pc:docMk/>
            <pc:sldMk cId="3743313220" sldId="261"/>
            <ac:grpSpMk id="2" creationId="{3C86A478-26D0-2F37-6754-0BBF5D79E2B0}"/>
          </ac:grpSpMkLst>
        </pc:grpChg>
        <pc:grpChg chg="del">
          <ac:chgData name="NGUYEN PHAM ANH THU" userId="baf72463-252b-4d5f-a6ca-5a6327a9888d" providerId="ADAL" clId="{3426C3AD-65B2-416C-9F7D-1D619D8D45AD}" dt="2022-08-11T02:45:35.371" v="1729" actId="478"/>
          <ac:grpSpMkLst>
            <pc:docMk/>
            <pc:sldMk cId="3743313220" sldId="261"/>
            <ac:grpSpMk id="14" creationId="{CF76A07B-651C-617D-282C-41E48228E920}"/>
          </ac:grpSpMkLst>
        </pc:grpChg>
        <pc:grpChg chg="del">
          <ac:chgData name="NGUYEN PHAM ANH THU" userId="baf72463-252b-4d5f-a6ca-5a6327a9888d" providerId="ADAL" clId="{3426C3AD-65B2-416C-9F7D-1D619D8D45AD}" dt="2022-08-11T02:45:35.371" v="1729" actId="478"/>
          <ac:grpSpMkLst>
            <pc:docMk/>
            <pc:sldMk cId="3743313220" sldId="261"/>
            <ac:grpSpMk id="17" creationId="{0376D842-3FFF-8ACE-BAA5-59FFE8E6102B}"/>
          </ac:grpSpMkLst>
        </pc:grpChg>
        <pc:grpChg chg="add del mod">
          <ac:chgData name="NGUYEN PHAM ANH THU" userId="baf72463-252b-4d5f-a6ca-5a6327a9888d" providerId="ADAL" clId="{3426C3AD-65B2-416C-9F7D-1D619D8D45AD}" dt="2022-08-11T02:52:48.261" v="1966" actId="478"/>
          <ac:grpSpMkLst>
            <pc:docMk/>
            <pc:sldMk cId="3743313220" sldId="261"/>
            <ac:grpSpMk id="36" creationId="{A89F897B-0DC5-C6DA-7331-E57934965C48}"/>
          </ac:grpSpMkLst>
        </pc:grpChg>
        <pc:grpChg chg="del mod topLvl">
          <ac:chgData name="NGUYEN PHAM ANH THU" userId="baf72463-252b-4d5f-a6ca-5a6327a9888d" providerId="ADAL" clId="{3426C3AD-65B2-416C-9F7D-1D619D8D45AD}" dt="2022-08-11T02:53:08.355" v="1968" actId="165"/>
          <ac:grpSpMkLst>
            <pc:docMk/>
            <pc:sldMk cId="3743313220" sldId="261"/>
            <ac:grpSpMk id="38" creationId="{7849D48C-77FE-2375-7692-485CA884A3EB}"/>
          </ac:grpSpMkLst>
        </pc:grpChg>
        <pc:picChg chg="mod topLvl">
          <ac:chgData name="NGUYEN PHAM ANH THU" userId="baf72463-252b-4d5f-a6ca-5a6327a9888d" providerId="ADAL" clId="{3426C3AD-65B2-416C-9F7D-1D619D8D45AD}" dt="2022-08-11T02:53:08.355" v="1968" actId="165"/>
          <ac:picMkLst>
            <pc:docMk/>
            <pc:sldMk cId="3743313220" sldId="261"/>
            <ac:picMk id="39" creationId="{37AB347D-935D-1135-71E0-08AC9605EAA9}"/>
          </ac:picMkLst>
        </pc:picChg>
        <pc:picChg chg="mod topLvl">
          <ac:chgData name="NGUYEN PHAM ANH THU" userId="baf72463-252b-4d5f-a6ca-5a6327a9888d" providerId="ADAL" clId="{3426C3AD-65B2-416C-9F7D-1D619D8D45AD}" dt="2022-08-11T02:53:08.355" v="1968" actId="165"/>
          <ac:picMkLst>
            <pc:docMk/>
            <pc:sldMk cId="3743313220" sldId="261"/>
            <ac:picMk id="40" creationId="{14C63B02-BAA4-D961-7DC5-55328240A376}"/>
          </ac:picMkLst>
        </pc:picChg>
        <pc:cxnChg chg="add mod">
          <ac:chgData name="NGUYEN PHAM ANH THU" userId="baf72463-252b-4d5f-a6ca-5a6327a9888d" providerId="ADAL" clId="{3426C3AD-65B2-416C-9F7D-1D619D8D45AD}" dt="2022-08-11T02:53:32.726" v="2009" actId="1037"/>
          <ac:cxnSpMkLst>
            <pc:docMk/>
            <pc:sldMk cId="3743313220" sldId="261"/>
            <ac:cxnSpMk id="22" creationId="{566EFDEC-D2CF-3211-252D-FB7446D76220}"/>
          </ac:cxnSpMkLst>
        </pc:cxnChg>
        <pc:cxnChg chg="add mod">
          <ac:chgData name="NGUYEN PHAM ANH THU" userId="baf72463-252b-4d5f-a6ca-5a6327a9888d" providerId="ADAL" clId="{3426C3AD-65B2-416C-9F7D-1D619D8D45AD}" dt="2022-08-11T02:53:32.726" v="2009" actId="1037"/>
          <ac:cxnSpMkLst>
            <pc:docMk/>
            <pc:sldMk cId="3743313220" sldId="261"/>
            <ac:cxnSpMk id="23" creationId="{D86EEA8B-1C98-2540-3A09-EE6CEB1E3AAD}"/>
          </ac:cxnSpMkLst>
        </pc:cxnChg>
        <pc:cxnChg chg="add mod">
          <ac:chgData name="NGUYEN PHAM ANH THU" userId="baf72463-252b-4d5f-a6ca-5a6327a9888d" providerId="ADAL" clId="{3426C3AD-65B2-416C-9F7D-1D619D8D45AD}" dt="2022-08-11T02:53:32.726" v="2009" actId="1037"/>
          <ac:cxnSpMkLst>
            <pc:docMk/>
            <pc:sldMk cId="3743313220" sldId="261"/>
            <ac:cxnSpMk id="26" creationId="{8C03F8BF-AFFF-872A-9DF3-70C177EDC926}"/>
          </ac:cxnSpMkLst>
        </pc:cxnChg>
        <pc:cxnChg chg="add mod">
          <ac:chgData name="NGUYEN PHAM ANH THU" userId="baf72463-252b-4d5f-a6ca-5a6327a9888d" providerId="ADAL" clId="{3426C3AD-65B2-416C-9F7D-1D619D8D45AD}" dt="2022-08-11T02:53:32.726" v="2009" actId="1037"/>
          <ac:cxnSpMkLst>
            <pc:docMk/>
            <pc:sldMk cId="3743313220" sldId="261"/>
            <ac:cxnSpMk id="30" creationId="{D125B361-CE63-AA8D-D136-9D9523074B5B}"/>
          </ac:cxnSpMkLst>
        </pc:cxnChg>
      </pc:sldChg>
      <pc:sldChg chg="addSp delSp modSp add mod delAnim modAnim">
        <pc:chgData name="NGUYEN PHAM ANH THU" userId="baf72463-252b-4d5f-a6ca-5a6327a9888d" providerId="ADAL" clId="{3426C3AD-65B2-416C-9F7D-1D619D8D45AD}" dt="2022-08-11T02:59:48.347" v="2354"/>
        <pc:sldMkLst>
          <pc:docMk/>
          <pc:sldMk cId="3892264747" sldId="262"/>
        </pc:sldMkLst>
        <pc:spChg chg="add mod">
          <ac:chgData name="NGUYEN PHAM ANH THU" userId="baf72463-252b-4d5f-a6ca-5a6327a9888d" providerId="ADAL" clId="{3426C3AD-65B2-416C-9F7D-1D619D8D45AD}" dt="2022-08-11T02:55:15.275" v="2039" actId="1076"/>
          <ac:spMkLst>
            <pc:docMk/>
            <pc:sldMk cId="3892264747" sldId="262"/>
            <ac:spMk id="2" creationId="{A971EC1D-3F9B-9730-9D01-9048D3473272}"/>
          </ac:spMkLst>
        </pc:spChg>
        <pc:spChg chg="add mod">
          <ac:chgData name="NGUYEN PHAM ANH THU" userId="baf72463-252b-4d5f-a6ca-5a6327a9888d" providerId="ADAL" clId="{3426C3AD-65B2-416C-9F7D-1D619D8D45AD}" dt="2022-08-11T02:56:38.668" v="2136" actId="14100"/>
          <ac:spMkLst>
            <pc:docMk/>
            <pc:sldMk cId="3892264747" sldId="262"/>
            <ac:spMk id="4" creationId="{BD6E5B0F-EAC3-1947-0C21-AB2E3004808C}"/>
          </ac:spMkLst>
        </pc:spChg>
        <pc:spChg chg="add mod">
          <ac:chgData name="NGUYEN PHAM ANH THU" userId="baf72463-252b-4d5f-a6ca-5a6327a9888d" providerId="ADAL" clId="{3426C3AD-65B2-416C-9F7D-1D619D8D45AD}" dt="2022-08-11T02:58:06.050" v="2333" actId="208"/>
          <ac:spMkLst>
            <pc:docMk/>
            <pc:sldMk cId="3892264747" sldId="262"/>
            <ac:spMk id="6" creationId="{5F7EC7ED-1876-C12B-DB1E-C301121689FC}"/>
          </ac:spMkLst>
        </pc:spChg>
        <pc:spChg chg="mod">
          <ac:chgData name="NGUYEN PHAM ANH THU" userId="baf72463-252b-4d5f-a6ca-5a6327a9888d" providerId="ADAL" clId="{3426C3AD-65B2-416C-9F7D-1D619D8D45AD}" dt="2022-08-11T02:54:08.235" v="2020" actId="113"/>
          <ac:spMkLst>
            <pc:docMk/>
            <pc:sldMk cId="3892264747" sldId="262"/>
            <ac:spMk id="19" creationId="{71C2A8ED-23FA-D8C8-3454-210C2B7B6BF9}"/>
          </ac:spMkLst>
        </pc:spChg>
        <pc:spChg chg="del">
          <ac:chgData name="NGUYEN PHAM ANH THU" userId="baf72463-252b-4d5f-a6ca-5a6327a9888d" providerId="ADAL" clId="{3426C3AD-65B2-416C-9F7D-1D619D8D45AD}" dt="2022-08-11T02:53:43.225" v="2011" actId="478"/>
          <ac:spMkLst>
            <pc:docMk/>
            <pc:sldMk cId="3892264747" sldId="262"/>
            <ac:spMk id="20" creationId="{032BB399-D983-2E3B-1CCC-3C594ECD7953}"/>
          </ac:spMkLst>
        </pc:spChg>
        <pc:spChg chg="del">
          <ac:chgData name="NGUYEN PHAM ANH THU" userId="baf72463-252b-4d5f-a6ca-5a6327a9888d" providerId="ADAL" clId="{3426C3AD-65B2-416C-9F7D-1D619D8D45AD}" dt="2022-08-11T02:53:43.225" v="2011" actId="478"/>
          <ac:spMkLst>
            <pc:docMk/>
            <pc:sldMk cId="3892264747" sldId="262"/>
            <ac:spMk id="21" creationId="{AED1B57B-E3D3-F0A8-BC99-E8D8C1F990F5}"/>
          </ac:spMkLst>
        </pc:spChg>
        <pc:spChg chg="del">
          <ac:chgData name="NGUYEN PHAM ANH THU" userId="baf72463-252b-4d5f-a6ca-5a6327a9888d" providerId="ADAL" clId="{3426C3AD-65B2-416C-9F7D-1D619D8D45AD}" dt="2022-08-11T02:53:43.225" v="2011" actId="478"/>
          <ac:spMkLst>
            <pc:docMk/>
            <pc:sldMk cId="3892264747" sldId="262"/>
            <ac:spMk id="24" creationId="{4AFB748B-95C7-176E-CC8F-A1BE9D98A2F6}"/>
          </ac:spMkLst>
        </pc:spChg>
        <pc:spChg chg="del">
          <ac:chgData name="NGUYEN PHAM ANH THU" userId="baf72463-252b-4d5f-a6ca-5a6327a9888d" providerId="ADAL" clId="{3426C3AD-65B2-416C-9F7D-1D619D8D45AD}" dt="2022-08-11T02:53:43.225" v="2011" actId="478"/>
          <ac:spMkLst>
            <pc:docMk/>
            <pc:sldMk cId="3892264747" sldId="262"/>
            <ac:spMk id="25" creationId="{BE822166-F1F7-0E66-A12C-419E3DB9E109}"/>
          </ac:spMkLst>
        </pc:spChg>
        <pc:spChg chg="del">
          <ac:chgData name="NGUYEN PHAM ANH THU" userId="baf72463-252b-4d5f-a6ca-5a6327a9888d" providerId="ADAL" clId="{3426C3AD-65B2-416C-9F7D-1D619D8D45AD}" dt="2022-08-11T02:53:43.225" v="2011" actId="478"/>
          <ac:spMkLst>
            <pc:docMk/>
            <pc:sldMk cId="3892264747" sldId="262"/>
            <ac:spMk id="27" creationId="{06B5DE89-C0B4-376E-BA35-7CDB1D1B9C4B}"/>
          </ac:spMkLst>
        </pc:spChg>
        <pc:spChg chg="del">
          <ac:chgData name="NGUYEN PHAM ANH THU" userId="baf72463-252b-4d5f-a6ca-5a6327a9888d" providerId="ADAL" clId="{3426C3AD-65B2-416C-9F7D-1D619D8D45AD}" dt="2022-08-11T02:53:43.225" v="2011" actId="478"/>
          <ac:spMkLst>
            <pc:docMk/>
            <pc:sldMk cId="3892264747" sldId="262"/>
            <ac:spMk id="28" creationId="{CFF26CA6-91F9-4B7A-941F-746998CCEE5B}"/>
          </ac:spMkLst>
        </pc:spChg>
        <pc:spChg chg="del">
          <ac:chgData name="NGUYEN PHAM ANH THU" userId="baf72463-252b-4d5f-a6ca-5a6327a9888d" providerId="ADAL" clId="{3426C3AD-65B2-416C-9F7D-1D619D8D45AD}" dt="2022-08-11T02:53:43.225" v="2011" actId="478"/>
          <ac:spMkLst>
            <pc:docMk/>
            <pc:sldMk cId="3892264747" sldId="262"/>
            <ac:spMk id="29" creationId="{26A66AF4-B788-A950-A525-E5F9200E2698}"/>
          </ac:spMkLst>
        </pc:spChg>
        <pc:spChg chg="del">
          <ac:chgData name="NGUYEN PHAM ANH THU" userId="baf72463-252b-4d5f-a6ca-5a6327a9888d" providerId="ADAL" clId="{3426C3AD-65B2-416C-9F7D-1D619D8D45AD}" dt="2022-08-11T02:53:43.225" v="2011" actId="478"/>
          <ac:spMkLst>
            <pc:docMk/>
            <pc:sldMk cId="3892264747" sldId="262"/>
            <ac:spMk id="31" creationId="{BD7434C2-3033-5B62-7C7F-33D9752A0FDA}"/>
          </ac:spMkLst>
        </pc:spChg>
        <pc:spChg chg="del">
          <ac:chgData name="NGUYEN PHAM ANH THU" userId="baf72463-252b-4d5f-a6ca-5a6327a9888d" providerId="ADAL" clId="{3426C3AD-65B2-416C-9F7D-1D619D8D45AD}" dt="2022-08-11T02:53:43.225" v="2011" actId="478"/>
          <ac:spMkLst>
            <pc:docMk/>
            <pc:sldMk cId="3892264747" sldId="262"/>
            <ac:spMk id="32" creationId="{7727FA68-8D38-54B7-B00C-B5E840BDEF8B}"/>
          </ac:spMkLst>
        </pc:spChg>
        <pc:spChg chg="del">
          <ac:chgData name="NGUYEN PHAM ANH THU" userId="baf72463-252b-4d5f-a6ca-5a6327a9888d" providerId="ADAL" clId="{3426C3AD-65B2-416C-9F7D-1D619D8D45AD}" dt="2022-08-11T02:53:43.225" v="2011" actId="478"/>
          <ac:spMkLst>
            <pc:docMk/>
            <pc:sldMk cId="3892264747" sldId="262"/>
            <ac:spMk id="34" creationId="{66F091CB-28AB-299F-7B71-7A8E3FC5CC21}"/>
          </ac:spMkLst>
        </pc:spChg>
        <pc:spChg chg="del">
          <ac:chgData name="NGUYEN PHAM ANH THU" userId="baf72463-252b-4d5f-a6ca-5a6327a9888d" providerId="ADAL" clId="{3426C3AD-65B2-416C-9F7D-1D619D8D45AD}" dt="2022-08-11T02:53:43.225" v="2011" actId="478"/>
          <ac:spMkLst>
            <pc:docMk/>
            <pc:sldMk cId="3892264747" sldId="262"/>
            <ac:spMk id="35" creationId="{83E471D3-1CA2-1B51-62C9-20410FCD3968}"/>
          </ac:spMkLst>
        </pc:spChg>
        <pc:cxnChg chg="del">
          <ac:chgData name="NGUYEN PHAM ANH THU" userId="baf72463-252b-4d5f-a6ca-5a6327a9888d" providerId="ADAL" clId="{3426C3AD-65B2-416C-9F7D-1D619D8D45AD}" dt="2022-08-11T02:53:43.225" v="2011" actId="478"/>
          <ac:cxnSpMkLst>
            <pc:docMk/>
            <pc:sldMk cId="3892264747" sldId="262"/>
            <ac:cxnSpMk id="22" creationId="{566EFDEC-D2CF-3211-252D-FB7446D76220}"/>
          </ac:cxnSpMkLst>
        </pc:cxnChg>
        <pc:cxnChg chg="del">
          <ac:chgData name="NGUYEN PHAM ANH THU" userId="baf72463-252b-4d5f-a6ca-5a6327a9888d" providerId="ADAL" clId="{3426C3AD-65B2-416C-9F7D-1D619D8D45AD}" dt="2022-08-11T02:53:43.225" v="2011" actId="478"/>
          <ac:cxnSpMkLst>
            <pc:docMk/>
            <pc:sldMk cId="3892264747" sldId="262"/>
            <ac:cxnSpMk id="23" creationId="{D86EEA8B-1C98-2540-3A09-EE6CEB1E3AAD}"/>
          </ac:cxnSpMkLst>
        </pc:cxnChg>
        <pc:cxnChg chg="del">
          <ac:chgData name="NGUYEN PHAM ANH THU" userId="baf72463-252b-4d5f-a6ca-5a6327a9888d" providerId="ADAL" clId="{3426C3AD-65B2-416C-9F7D-1D619D8D45AD}" dt="2022-08-11T02:53:43.225" v="2011" actId="478"/>
          <ac:cxnSpMkLst>
            <pc:docMk/>
            <pc:sldMk cId="3892264747" sldId="262"/>
            <ac:cxnSpMk id="26" creationId="{8C03F8BF-AFFF-872A-9DF3-70C177EDC926}"/>
          </ac:cxnSpMkLst>
        </pc:cxnChg>
        <pc:cxnChg chg="del">
          <ac:chgData name="NGUYEN PHAM ANH THU" userId="baf72463-252b-4d5f-a6ca-5a6327a9888d" providerId="ADAL" clId="{3426C3AD-65B2-416C-9F7D-1D619D8D45AD}" dt="2022-08-11T02:53:43.225" v="2011" actId="478"/>
          <ac:cxnSpMkLst>
            <pc:docMk/>
            <pc:sldMk cId="3892264747" sldId="262"/>
            <ac:cxnSpMk id="30" creationId="{D125B361-CE63-AA8D-D136-9D9523074B5B}"/>
          </ac:cxnSpMkLst>
        </pc:cxnChg>
      </pc:sldChg>
      <pc:sldChg chg="modSp add ord">
        <pc:chgData name="NGUYEN PHAM ANH THU" userId="baf72463-252b-4d5f-a6ca-5a6327a9888d" providerId="ADAL" clId="{3426C3AD-65B2-416C-9F7D-1D619D8D45AD}" dt="2022-08-11T03:00:19.384" v="2414" actId="404"/>
        <pc:sldMkLst>
          <pc:docMk/>
          <pc:sldMk cId="1031529168" sldId="263"/>
        </pc:sldMkLst>
        <pc:spChg chg="mod">
          <ac:chgData name="NGUYEN PHAM ANH THU" userId="baf72463-252b-4d5f-a6ca-5a6327a9888d" providerId="ADAL" clId="{3426C3AD-65B2-416C-9F7D-1D619D8D45AD}" dt="2022-08-11T03:00:19.384" v="2414" actId="404"/>
          <ac:spMkLst>
            <pc:docMk/>
            <pc:sldMk cId="1031529168" sldId="263"/>
            <ac:spMk id="2" creationId="{AD39253B-D1DB-1248-E1C9-DE53C15EAF33}"/>
          </ac:spMkLst>
        </pc:spChg>
      </pc:sldChg>
      <pc:sldChg chg="addSp delSp modSp add mod ord delAnim modAnim">
        <pc:chgData name="NGUYEN PHAM ANH THU" userId="baf72463-252b-4d5f-a6ca-5a6327a9888d" providerId="ADAL" clId="{3426C3AD-65B2-416C-9F7D-1D619D8D45AD}" dt="2022-08-11T03:49:10.452" v="2940"/>
        <pc:sldMkLst>
          <pc:docMk/>
          <pc:sldMk cId="1594366626" sldId="264"/>
        </pc:sldMkLst>
        <pc:spChg chg="add mod">
          <ac:chgData name="NGUYEN PHAM ANH THU" userId="baf72463-252b-4d5f-a6ca-5a6327a9888d" providerId="ADAL" clId="{3426C3AD-65B2-416C-9F7D-1D619D8D45AD}" dt="2022-08-11T03:14:18.413" v="2439" actId="14100"/>
          <ac:spMkLst>
            <pc:docMk/>
            <pc:sldMk cId="1594366626" sldId="264"/>
            <ac:spMk id="2" creationId="{649F42EF-6A2A-A021-6CCF-F1247FA455CF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6" creationId="{19DDB122-6C6C-8B48-328A-6B8AD44A4EA1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7" creationId="{B37B5AD9-714C-AE98-A4B1-0289744C4572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8" creationId="{F7E92DDF-F6AB-F912-C731-8E3E9F4D1E4C}"/>
          </ac:spMkLst>
        </pc:spChg>
        <pc:spChg chg="del">
          <ac:chgData name="NGUYEN PHAM ANH THU" userId="baf72463-252b-4d5f-a6ca-5a6327a9888d" providerId="ADAL" clId="{3426C3AD-65B2-416C-9F7D-1D619D8D45AD}" dt="2022-08-11T03:00:31.118" v="2418" actId="478"/>
          <ac:spMkLst>
            <pc:docMk/>
            <pc:sldMk cId="1594366626" sldId="264"/>
            <ac:spMk id="19" creationId="{71C2A8ED-23FA-D8C8-3454-210C2B7B6BF9}"/>
          </ac:spMkLst>
        </pc:spChg>
        <pc:spChg chg="del">
          <ac:chgData name="NGUYEN PHAM ANH THU" userId="baf72463-252b-4d5f-a6ca-5a6327a9888d" providerId="ADAL" clId="{3426C3AD-65B2-416C-9F7D-1D619D8D45AD}" dt="2022-08-11T03:00:31.118" v="2418" actId="478"/>
          <ac:spMkLst>
            <pc:docMk/>
            <pc:sldMk cId="1594366626" sldId="264"/>
            <ac:spMk id="20" creationId="{032BB399-D983-2E3B-1CCC-3C594ECD7953}"/>
          </ac:spMkLst>
        </pc:spChg>
        <pc:spChg chg="del">
          <ac:chgData name="NGUYEN PHAM ANH THU" userId="baf72463-252b-4d5f-a6ca-5a6327a9888d" providerId="ADAL" clId="{3426C3AD-65B2-416C-9F7D-1D619D8D45AD}" dt="2022-08-11T03:00:31.118" v="2418" actId="478"/>
          <ac:spMkLst>
            <pc:docMk/>
            <pc:sldMk cId="1594366626" sldId="264"/>
            <ac:spMk id="21" creationId="{AED1B57B-E3D3-F0A8-BC99-E8D8C1F990F5}"/>
          </ac:spMkLst>
        </pc:spChg>
        <pc:spChg chg="del">
          <ac:chgData name="NGUYEN PHAM ANH THU" userId="baf72463-252b-4d5f-a6ca-5a6327a9888d" providerId="ADAL" clId="{3426C3AD-65B2-416C-9F7D-1D619D8D45AD}" dt="2022-08-11T03:00:31.118" v="2418" actId="478"/>
          <ac:spMkLst>
            <pc:docMk/>
            <pc:sldMk cId="1594366626" sldId="264"/>
            <ac:spMk id="24" creationId="{4AFB748B-95C7-176E-CC8F-A1BE9D98A2F6}"/>
          </ac:spMkLst>
        </pc:spChg>
        <pc:spChg chg="del">
          <ac:chgData name="NGUYEN PHAM ANH THU" userId="baf72463-252b-4d5f-a6ca-5a6327a9888d" providerId="ADAL" clId="{3426C3AD-65B2-416C-9F7D-1D619D8D45AD}" dt="2022-08-11T03:00:31.118" v="2418" actId="478"/>
          <ac:spMkLst>
            <pc:docMk/>
            <pc:sldMk cId="1594366626" sldId="264"/>
            <ac:spMk id="25" creationId="{BE822166-F1F7-0E66-A12C-419E3DB9E109}"/>
          </ac:spMkLst>
        </pc:spChg>
        <pc:spChg chg="del">
          <ac:chgData name="NGUYEN PHAM ANH THU" userId="baf72463-252b-4d5f-a6ca-5a6327a9888d" providerId="ADAL" clId="{3426C3AD-65B2-416C-9F7D-1D619D8D45AD}" dt="2022-08-11T03:00:31.118" v="2418" actId="478"/>
          <ac:spMkLst>
            <pc:docMk/>
            <pc:sldMk cId="1594366626" sldId="264"/>
            <ac:spMk id="27" creationId="{06B5DE89-C0B4-376E-BA35-7CDB1D1B9C4B}"/>
          </ac:spMkLst>
        </pc:spChg>
        <pc:spChg chg="del">
          <ac:chgData name="NGUYEN PHAM ANH THU" userId="baf72463-252b-4d5f-a6ca-5a6327a9888d" providerId="ADAL" clId="{3426C3AD-65B2-416C-9F7D-1D619D8D45AD}" dt="2022-08-11T03:00:31.118" v="2418" actId="478"/>
          <ac:spMkLst>
            <pc:docMk/>
            <pc:sldMk cId="1594366626" sldId="264"/>
            <ac:spMk id="28" creationId="{CFF26CA6-91F9-4B7A-941F-746998CCEE5B}"/>
          </ac:spMkLst>
        </pc:spChg>
        <pc:spChg chg="del">
          <ac:chgData name="NGUYEN PHAM ANH THU" userId="baf72463-252b-4d5f-a6ca-5a6327a9888d" providerId="ADAL" clId="{3426C3AD-65B2-416C-9F7D-1D619D8D45AD}" dt="2022-08-11T03:00:31.118" v="2418" actId="478"/>
          <ac:spMkLst>
            <pc:docMk/>
            <pc:sldMk cId="1594366626" sldId="264"/>
            <ac:spMk id="29" creationId="{26A66AF4-B788-A950-A525-E5F9200E2698}"/>
          </ac:spMkLst>
        </pc:spChg>
        <pc:spChg chg="del">
          <ac:chgData name="NGUYEN PHAM ANH THU" userId="baf72463-252b-4d5f-a6ca-5a6327a9888d" providerId="ADAL" clId="{3426C3AD-65B2-416C-9F7D-1D619D8D45AD}" dt="2022-08-11T03:00:31.118" v="2418" actId="478"/>
          <ac:spMkLst>
            <pc:docMk/>
            <pc:sldMk cId="1594366626" sldId="264"/>
            <ac:spMk id="31" creationId="{BD7434C2-3033-5B62-7C7F-33D9752A0FDA}"/>
          </ac:spMkLst>
        </pc:spChg>
        <pc:spChg chg="del">
          <ac:chgData name="NGUYEN PHAM ANH THU" userId="baf72463-252b-4d5f-a6ca-5a6327a9888d" providerId="ADAL" clId="{3426C3AD-65B2-416C-9F7D-1D619D8D45AD}" dt="2022-08-11T03:00:31.118" v="2418" actId="478"/>
          <ac:spMkLst>
            <pc:docMk/>
            <pc:sldMk cId="1594366626" sldId="264"/>
            <ac:spMk id="32" creationId="{7727FA68-8D38-54B7-B00C-B5E840BDEF8B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33" creationId="{6088A628-CA18-3424-5813-631039DE6A81}"/>
          </ac:spMkLst>
        </pc:spChg>
        <pc:spChg chg="del">
          <ac:chgData name="NGUYEN PHAM ANH THU" userId="baf72463-252b-4d5f-a6ca-5a6327a9888d" providerId="ADAL" clId="{3426C3AD-65B2-416C-9F7D-1D619D8D45AD}" dt="2022-08-11T03:00:31.118" v="2418" actId="478"/>
          <ac:spMkLst>
            <pc:docMk/>
            <pc:sldMk cId="1594366626" sldId="264"/>
            <ac:spMk id="34" creationId="{66F091CB-28AB-299F-7B71-7A8E3FC5CC21}"/>
          </ac:spMkLst>
        </pc:spChg>
        <pc:spChg chg="del">
          <ac:chgData name="NGUYEN PHAM ANH THU" userId="baf72463-252b-4d5f-a6ca-5a6327a9888d" providerId="ADAL" clId="{3426C3AD-65B2-416C-9F7D-1D619D8D45AD}" dt="2022-08-11T03:00:31.118" v="2418" actId="478"/>
          <ac:spMkLst>
            <pc:docMk/>
            <pc:sldMk cId="1594366626" sldId="264"/>
            <ac:spMk id="35" creationId="{83E471D3-1CA2-1B51-62C9-20410FCD3968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36" creationId="{856851B3-C875-B3AD-2C4A-AC23EE56503E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37" creationId="{45DD434F-CD02-DA0A-9B36-F7DF0AEBE187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38" creationId="{6B77D731-F6BE-8353-F343-F7C590ED6D27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41" creationId="{F97CA14F-762D-881D-2460-99C0314F5801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42" creationId="{BACB40EC-0582-38FC-E4CD-001787CD12CC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43" creationId="{22C91787-B92B-23BE-BC30-27EBC76A3564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44" creationId="{283B9FDC-5780-67A2-5AC4-5CE8636DE58B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45" creationId="{7E3DAA95-6F9E-FB54-7483-6EB53F398ADE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46" creationId="{2BE2B2CC-38AE-EA52-B146-8AD07D2EE4BD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47" creationId="{FCD610A9-253C-6FDE-AAD2-E9E47FCF6C43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48" creationId="{803B4B97-14F7-4648-EC39-CF1E852C1203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49" creationId="{6F4EB490-B7FD-6A49-CE15-54F8B8429F27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50" creationId="{4EC95935-69FB-339B-11ED-1FE383139B5C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51" creationId="{CC6D3818-84DC-2F7C-E448-C94ABF10974D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52" creationId="{F1851774-A818-1634-563A-EC4A203BCB39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53" creationId="{782EDDC6-907F-48BA-60F3-85C1C4EE0086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54" creationId="{2E8E5401-5558-4802-9918-0AAF874B8BE6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55" creationId="{3BC28BA8-B906-55B2-D6E5-4E4DFAE0E588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56" creationId="{3D9A05B8-9A7A-46C1-0BF6-17F3EDBCF62A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57" creationId="{C3D30DCE-8B93-1FD3-4301-66006D70AC38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58" creationId="{89B86CF2-3259-1618-0690-4D43C09D9E3F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59" creationId="{9DEAAD7B-9755-D1E2-8CC3-7C9873A03662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60" creationId="{BB1C20D7-ECB1-43B8-2F91-ED92C507FDAF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61" creationId="{99F5C764-D398-EE86-A29E-56CFADC0F029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62" creationId="{1B440F91-41C7-E9EA-E25F-DFCE2683F5C6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63" creationId="{534664AD-CB12-4913-D9A4-190234F6172F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64" creationId="{39FF86C5-63F0-3A7F-314C-BD251E23E40F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65" creationId="{24129766-A060-0A2A-B003-C98659D0FA66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66" creationId="{1F9B1502-6113-A9FD-70E6-666B3C83EDAD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67" creationId="{477B0536-BC8A-68F4-407F-A0EF2948938F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68" creationId="{6689974D-CE40-3213-A0F1-039C951AD2F9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69" creationId="{9FC8B783-3CF5-7ABC-06F7-E0380A038728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70" creationId="{1E5EDA9F-FF1F-0ECA-A015-4716E2C43C74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71" creationId="{06CB51BE-B64C-A25C-5953-5B4868BFA564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72" creationId="{DFE1637F-AF06-095D-353F-E45AD8C4BB88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73" creationId="{2B0E3D10-30D7-DFBE-2935-65607F76D1D5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74" creationId="{A4E57F10-AEA6-5C6D-C964-B883C39B6293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75" creationId="{D59E67DC-33E0-C3C2-CCFF-8ED17AB55883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76" creationId="{5D6F4AB0-DBDD-411B-B2C2-08D19B475772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77" creationId="{3F9C9D7F-D325-7AB9-20F5-BF4321D3DEC2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78" creationId="{1015207C-8AF2-ED6E-4803-FFEF34DCB5D8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79" creationId="{C2C27DA2-4EDE-4EB1-2598-632873A38BA6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80" creationId="{566EBC0D-7922-EFD7-E211-107055E2AC67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81" creationId="{0F1DCF6D-13D8-BA7C-26C3-5BDDA9DC6E12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82" creationId="{E08A1016-4D68-5FB0-2762-1E7A4A3E9744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83" creationId="{A70FDE39-25F3-EA52-86EB-B4662FBBD28F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84" creationId="{C8B8CFC0-63E5-B944-528F-9636B94B0AE3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85" creationId="{948123F6-B218-00C2-FFDF-3F2DC1B78ED9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86" creationId="{8C5E0840-E9BD-16E0-6786-74E8F658B051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87" creationId="{23BAB62F-4857-90EA-00D9-F36C332DFC39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88" creationId="{74A8CE9D-CA17-48BF-D496-2B2236B8A163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89" creationId="{AB4E8440-FF5A-A5F8-A363-5731A0CAA377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90" creationId="{6FBA9D52-B7AF-A631-6C8E-3A5DB1F3FE1D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91" creationId="{D278C61C-4446-97F8-2E0B-591F4660C40E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92" creationId="{E20FA60B-1DAE-816E-21F6-56E9344B7339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93" creationId="{99499605-6735-FF81-CF30-B07FB6036F70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94" creationId="{0A2BD03D-22D1-01A1-15C5-B5AD298C8109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95" creationId="{F91D96E5-37E1-2DF3-6A76-296FAD5AFDB8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96" creationId="{7006171F-B1F9-3A33-CB63-ABF1E6A76164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97" creationId="{D50DFA3C-97F2-229E-7D56-12C571579A1F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98" creationId="{94240CC3-5551-FDAA-EAE0-519E846BEE45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99" creationId="{7DE37457-E3CF-87D2-B3DF-17DCB47CA315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00" creationId="{3C746F9D-20CB-7321-B1C1-038A228083D6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01" creationId="{8245B417-06C8-26BC-288D-C0DE561B93BA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02" creationId="{F4E99773-6F46-8728-9A85-F3420358825A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03" creationId="{80812FA7-E4DF-9726-401F-F187E86D80D6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04" creationId="{BCC06E81-AF44-737D-54E7-9F42F607DB25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05" creationId="{865CB955-C9D2-74D2-42E6-613D50BB943A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06" creationId="{22F586D0-0D22-BA01-BF0F-46E1BC1FFF79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07" creationId="{FCF47844-0E85-56C5-0228-C7586476A562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08" creationId="{9201B4A3-C221-CD5A-65AD-CE4C11DD90A6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09" creationId="{C3CDAED5-5073-BE1A-752E-CA0EF0B5139B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10" creationId="{5FF3CFBC-3A60-A919-3F32-C68D9FE9AC44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11" creationId="{EA4C797A-2670-A256-1C3A-7054A0E75A87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12" creationId="{C40EF2C0-8274-C14E-6FA0-0F743AE559CF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13" creationId="{5380A2CC-0B6D-5E0A-784F-00EB6FCB625D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14" creationId="{38C544D3-BFF1-FF4B-25BA-96453A2018B1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15" creationId="{F05D7021-B281-7046-448C-1223CE2EE106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16" creationId="{89A5EF5E-C1CA-DD7B-8BDE-D0B1718122C2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17" creationId="{2FF0B65D-8965-5711-F8DC-D8E869A00C87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18" creationId="{02FC3FD7-4266-99CD-CCEB-AE4F5BC9CB81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19" creationId="{1F8DCD4D-42B5-D95D-F7FF-79A2A988A0F3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20" creationId="{08FD6F18-E1D0-185E-DD68-29D860544725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21" creationId="{4DC8F174-EB46-E0C2-ED16-B0505036C90C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22" creationId="{4B7C6FF5-C38F-70C3-4FB5-76E9BA6F2B7D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23" creationId="{B6FD59A2-13AE-D9A3-9294-FCFF589D1218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24" creationId="{DF86100A-16DB-BF1E-349D-F9D0AB1C10DD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25" creationId="{C459FE78-7A01-F524-70F7-01E149FA178C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26" creationId="{9A1E8965-48B0-C0F2-8D20-48448D7FC59C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27" creationId="{E649D947-52E0-2916-2D63-677B96A53590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28" creationId="{BA8DE0D0-67DE-0496-7493-02A3F378A872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29" creationId="{7865C800-7DF6-201B-8CC5-A6A220AEFD13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30" creationId="{4EDF0C1B-2AE5-251E-D3AD-EFF5608F5C7A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31" creationId="{1E66ECB6-D202-8FC1-5AAF-9AA85188E3DB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32" creationId="{C2310281-D15B-2C30-E67D-5D163AA74358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33" creationId="{FFFAAF46-634A-955F-639C-8AC655740CE1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35" creationId="{C1D767B6-73F0-2252-A249-E45472E40B72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36" creationId="{489A921F-0841-DDE4-56AE-0E979813DD4E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37" creationId="{CF8C9974-850A-B572-0DB6-72B8935BFD71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38" creationId="{52252EE8-47A4-2991-AF84-24C9C50B9808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39" creationId="{CA8D96BA-DCAE-2648-3723-BC938D060AF1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40" creationId="{D8582C3A-03CD-08CA-6156-D41F5F364FC6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41" creationId="{9541EA6F-420F-7C5D-4282-222797758926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42" creationId="{AE865B12-7F3C-03FC-F75C-42CAE86BFC7F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43" creationId="{B0F03AC7-36F6-8E09-58FA-C8375FD5D4F4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44" creationId="{A0F6822D-3B3F-CFA7-395C-4B470704E2EF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46" creationId="{78142D94-0AFF-E3B1-FB63-0A74F5B2BBF2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47" creationId="{B9B028FF-2C14-136D-AF01-31CCB8B4CA73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48" creationId="{871BBF95-E8B9-B61B-60A3-256CC8939DB4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49" creationId="{C9381123-AF1F-0360-F858-780E1C377D30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50" creationId="{50CFC3C1-94C3-4ADA-C97B-AA956CB3B7A5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51" creationId="{CB74C028-ECF0-93FB-DBCB-A09FFBFB10C9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52" creationId="{C85A99A6-37BD-889E-8751-0007620A344F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53" creationId="{63E52748-676A-0077-84C6-8738BC425008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54" creationId="{ADE7153A-6B2B-66C3-F705-12DC5C33B797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55" creationId="{4EDB58F6-6717-5CE0-FFEF-03CB42309193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57" creationId="{9B119539-8451-3B89-7A4F-788E206E0A07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58" creationId="{6F00EAA9-4E46-B882-47C2-C9949AE5C382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59" creationId="{0FDDB837-68B9-9097-1408-D98461260DB5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60" creationId="{963A23D9-AF17-E451-0916-A6C229E7CC8E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61" creationId="{56E055B8-3570-B8B2-79C4-5AD118617608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62" creationId="{03743F8D-A6BB-6CAB-ABD9-0A78973A84C2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63" creationId="{F5A41B0E-DB95-650B-11BC-A1E35E22391B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64" creationId="{06398825-AB9D-C21C-334A-9624A753B1D5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65" creationId="{7629D7E8-299D-15DE-EB0D-0FBD84371A3F}"/>
          </ac:spMkLst>
        </pc:spChg>
        <pc:spChg chg="mod">
          <ac:chgData name="NGUYEN PHAM ANH THU" userId="baf72463-252b-4d5f-a6ca-5a6327a9888d" providerId="ADAL" clId="{3426C3AD-65B2-416C-9F7D-1D619D8D45AD}" dt="2022-08-11T03:32:30.028" v="2466" actId="165"/>
          <ac:spMkLst>
            <pc:docMk/>
            <pc:sldMk cId="1594366626" sldId="264"/>
            <ac:spMk id="166" creationId="{6ED601A1-F316-C052-DB6E-684673F4D757}"/>
          </ac:spMkLst>
        </pc:spChg>
        <pc:spChg chg="add mod topLvl">
          <ac:chgData name="NGUYEN PHAM ANH THU" userId="baf72463-252b-4d5f-a6ca-5a6327a9888d" providerId="ADAL" clId="{3426C3AD-65B2-416C-9F7D-1D619D8D45AD}" dt="2022-08-11T03:36:39.906" v="2489" actId="164"/>
          <ac:spMkLst>
            <pc:docMk/>
            <pc:sldMk cId="1594366626" sldId="264"/>
            <ac:spMk id="167" creationId="{EE516A68-E478-C5A6-B31D-16672E01B3AE}"/>
          </ac:spMkLst>
        </pc:spChg>
        <pc:spChg chg="add mod topLvl">
          <ac:chgData name="NGUYEN PHAM ANH THU" userId="baf72463-252b-4d5f-a6ca-5a6327a9888d" providerId="ADAL" clId="{3426C3AD-65B2-416C-9F7D-1D619D8D45AD}" dt="2022-08-11T03:36:39.906" v="2489" actId="164"/>
          <ac:spMkLst>
            <pc:docMk/>
            <pc:sldMk cId="1594366626" sldId="264"/>
            <ac:spMk id="168" creationId="{5123CC18-B67C-690B-0467-A4323F7E2E7B}"/>
          </ac:spMkLst>
        </pc:spChg>
        <pc:spChg chg="add mod topLvl">
          <ac:chgData name="NGUYEN PHAM ANH THU" userId="baf72463-252b-4d5f-a6ca-5a6327a9888d" providerId="ADAL" clId="{3426C3AD-65B2-416C-9F7D-1D619D8D45AD}" dt="2022-08-11T03:36:39.906" v="2489" actId="164"/>
          <ac:spMkLst>
            <pc:docMk/>
            <pc:sldMk cId="1594366626" sldId="264"/>
            <ac:spMk id="169" creationId="{9717F754-5C7B-19EA-0267-45E110CEA36D}"/>
          </ac:spMkLst>
        </pc:spChg>
        <pc:spChg chg="add mod topLvl">
          <ac:chgData name="NGUYEN PHAM ANH THU" userId="baf72463-252b-4d5f-a6ca-5a6327a9888d" providerId="ADAL" clId="{3426C3AD-65B2-416C-9F7D-1D619D8D45AD}" dt="2022-08-11T03:36:39.906" v="2489" actId="164"/>
          <ac:spMkLst>
            <pc:docMk/>
            <pc:sldMk cId="1594366626" sldId="264"/>
            <ac:spMk id="170" creationId="{B14C7B41-695C-5D78-A6FC-6BF73F704813}"/>
          </ac:spMkLst>
        </pc:spChg>
        <pc:spChg chg="add mod topLvl">
          <ac:chgData name="NGUYEN PHAM ANH THU" userId="baf72463-252b-4d5f-a6ca-5a6327a9888d" providerId="ADAL" clId="{3426C3AD-65B2-416C-9F7D-1D619D8D45AD}" dt="2022-08-11T03:36:39.906" v="2489" actId="164"/>
          <ac:spMkLst>
            <pc:docMk/>
            <pc:sldMk cId="1594366626" sldId="264"/>
            <ac:spMk id="171" creationId="{9F3222A6-9776-EB28-D48E-79ADD13C53A3}"/>
          </ac:spMkLst>
        </pc:spChg>
        <pc:spChg chg="add mod topLvl">
          <ac:chgData name="NGUYEN PHAM ANH THU" userId="baf72463-252b-4d5f-a6ca-5a6327a9888d" providerId="ADAL" clId="{3426C3AD-65B2-416C-9F7D-1D619D8D45AD}" dt="2022-08-11T03:36:39.906" v="2489" actId="164"/>
          <ac:spMkLst>
            <pc:docMk/>
            <pc:sldMk cId="1594366626" sldId="264"/>
            <ac:spMk id="172" creationId="{9861B9EA-BE3A-3792-1E94-B8117DCF8F9C}"/>
          </ac:spMkLst>
        </pc:spChg>
        <pc:spChg chg="add mod ord">
          <ac:chgData name="NGUYEN PHAM ANH THU" userId="baf72463-252b-4d5f-a6ca-5a6327a9888d" providerId="ADAL" clId="{3426C3AD-65B2-416C-9F7D-1D619D8D45AD}" dt="2022-08-11T03:36:39.906" v="2489" actId="164"/>
          <ac:spMkLst>
            <pc:docMk/>
            <pc:sldMk cId="1594366626" sldId="264"/>
            <ac:spMk id="174" creationId="{8E911D31-9303-1BE9-9901-3856EAE2B79D}"/>
          </ac:spMkLst>
        </pc:spChg>
        <pc:spChg chg="add del mod">
          <ac:chgData name="NGUYEN PHAM ANH THU" userId="baf72463-252b-4d5f-a6ca-5a6327a9888d" providerId="ADAL" clId="{3426C3AD-65B2-416C-9F7D-1D619D8D45AD}" dt="2022-08-11T03:37:10.151" v="2492" actId="478"/>
          <ac:spMkLst>
            <pc:docMk/>
            <pc:sldMk cId="1594366626" sldId="264"/>
            <ac:spMk id="176" creationId="{3FC1320B-C1A4-1424-C353-2DC752F65A8B}"/>
          </ac:spMkLst>
        </pc:spChg>
        <pc:spChg chg="add mod">
          <ac:chgData name="NGUYEN PHAM ANH THU" userId="baf72463-252b-4d5f-a6ca-5a6327a9888d" providerId="ADAL" clId="{3426C3AD-65B2-416C-9F7D-1D619D8D45AD}" dt="2022-08-11T03:37:48.269" v="2564" actId="1076"/>
          <ac:spMkLst>
            <pc:docMk/>
            <pc:sldMk cId="1594366626" sldId="264"/>
            <ac:spMk id="177" creationId="{1518F527-447C-0AA3-8B77-E6C94209F3B1}"/>
          </ac:spMkLst>
        </pc:spChg>
        <pc:spChg chg="add del mod">
          <ac:chgData name="NGUYEN PHAM ANH THU" userId="baf72463-252b-4d5f-a6ca-5a6327a9888d" providerId="ADAL" clId="{3426C3AD-65B2-416C-9F7D-1D619D8D45AD}" dt="2022-08-11T03:39:57.570" v="2615" actId="478"/>
          <ac:spMkLst>
            <pc:docMk/>
            <pc:sldMk cId="1594366626" sldId="264"/>
            <ac:spMk id="178" creationId="{649A9CF8-51C2-85F9-5409-3ADB9E38B071}"/>
          </ac:spMkLst>
        </pc:spChg>
        <pc:spChg chg="add mod">
          <ac:chgData name="NGUYEN PHAM ANH THU" userId="baf72463-252b-4d5f-a6ca-5a6327a9888d" providerId="ADAL" clId="{3426C3AD-65B2-416C-9F7D-1D619D8D45AD}" dt="2022-08-11T03:45:02.981" v="2854" actId="1076"/>
          <ac:spMkLst>
            <pc:docMk/>
            <pc:sldMk cId="1594366626" sldId="264"/>
            <ac:spMk id="179" creationId="{4317B501-A546-160C-8BA4-92D80883FB50}"/>
          </ac:spMkLst>
        </pc:spChg>
        <pc:spChg chg="add del mod">
          <ac:chgData name="NGUYEN PHAM ANH THU" userId="baf72463-252b-4d5f-a6ca-5a6327a9888d" providerId="ADAL" clId="{3426C3AD-65B2-416C-9F7D-1D619D8D45AD}" dt="2022-08-11T03:39:52.071" v="2613" actId="478"/>
          <ac:spMkLst>
            <pc:docMk/>
            <pc:sldMk cId="1594366626" sldId="264"/>
            <ac:spMk id="180" creationId="{EDE0C0C8-C186-5B86-56D7-F07D99C3892C}"/>
          </ac:spMkLst>
        </pc:spChg>
        <pc:spChg chg="mod topLvl">
          <ac:chgData name="NGUYEN PHAM ANH THU" userId="baf72463-252b-4d5f-a6ca-5a6327a9888d" providerId="ADAL" clId="{3426C3AD-65B2-416C-9F7D-1D619D8D45AD}" dt="2022-08-11T03:44:16.194" v="2843" actId="164"/>
          <ac:spMkLst>
            <pc:docMk/>
            <pc:sldMk cId="1594366626" sldId="264"/>
            <ac:spMk id="182" creationId="{B316C853-A5C2-5043-1F04-97FE6AF57858}"/>
          </ac:spMkLst>
        </pc:spChg>
        <pc:spChg chg="mod topLvl">
          <ac:chgData name="NGUYEN PHAM ANH THU" userId="baf72463-252b-4d5f-a6ca-5a6327a9888d" providerId="ADAL" clId="{3426C3AD-65B2-416C-9F7D-1D619D8D45AD}" dt="2022-08-11T03:44:16.194" v="2843" actId="164"/>
          <ac:spMkLst>
            <pc:docMk/>
            <pc:sldMk cId="1594366626" sldId="264"/>
            <ac:spMk id="187" creationId="{0A07CE4E-D286-0086-A2DD-FEB60A39618B}"/>
          </ac:spMkLst>
        </pc:spChg>
        <pc:spChg chg="mod topLvl">
          <ac:chgData name="NGUYEN PHAM ANH THU" userId="baf72463-252b-4d5f-a6ca-5a6327a9888d" providerId="ADAL" clId="{3426C3AD-65B2-416C-9F7D-1D619D8D45AD}" dt="2022-08-11T03:44:16.194" v="2843" actId="164"/>
          <ac:spMkLst>
            <pc:docMk/>
            <pc:sldMk cId="1594366626" sldId="264"/>
            <ac:spMk id="188" creationId="{EC75AFC2-09B5-39DF-1FBC-8F38AECB139F}"/>
          </ac:spMkLst>
        </pc:spChg>
        <pc:spChg chg="mod topLvl">
          <ac:chgData name="NGUYEN PHAM ANH THU" userId="baf72463-252b-4d5f-a6ca-5a6327a9888d" providerId="ADAL" clId="{3426C3AD-65B2-416C-9F7D-1D619D8D45AD}" dt="2022-08-11T03:44:16.194" v="2843" actId="164"/>
          <ac:spMkLst>
            <pc:docMk/>
            <pc:sldMk cId="1594366626" sldId="264"/>
            <ac:spMk id="189" creationId="{585167D1-65FF-AE03-664A-D24444C5E27D}"/>
          </ac:spMkLst>
        </pc:spChg>
        <pc:spChg chg="mod topLvl">
          <ac:chgData name="NGUYEN PHAM ANH THU" userId="baf72463-252b-4d5f-a6ca-5a6327a9888d" providerId="ADAL" clId="{3426C3AD-65B2-416C-9F7D-1D619D8D45AD}" dt="2022-08-11T03:44:16.194" v="2843" actId="164"/>
          <ac:spMkLst>
            <pc:docMk/>
            <pc:sldMk cId="1594366626" sldId="264"/>
            <ac:spMk id="190" creationId="{FAFFF0DD-C66F-314F-EBA8-09681ADB22D7}"/>
          </ac:spMkLst>
        </pc:spChg>
        <pc:spChg chg="mod topLvl">
          <ac:chgData name="NGUYEN PHAM ANH THU" userId="baf72463-252b-4d5f-a6ca-5a6327a9888d" providerId="ADAL" clId="{3426C3AD-65B2-416C-9F7D-1D619D8D45AD}" dt="2022-08-11T03:44:16.194" v="2843" actId="164"/>
          <ac:spMkLst>
            <pc:docMk/>
            <pc:sldMk cId="1594366626" sldId="264"/>
            <ac:spMk id="191" creationId="{1774F9E3-6D15-3A04-F008-FD625BFF4EB1}"/>
          </ac:spMkLst>
        </pc:spChg>
        <pc:spChg chg="mod topLvl">
          <ac:chgData name="NGUYEN PHAM ANH THU" userId="baf72463-252b-4d5f-a6ca-5a6327a9888d" providerId="ADAL" clId="{3426C3AD-65B2-416C-9F7D-1D619D8D45AD}" dt="2022-08-11T03:44:16.194" v="2843" actId="164"/>
          <ac:spMkLst>
            <pc:docMk/>
            <pc:sldMk cId="1594366626" sldId="264"/>
            <ac:spMk id="192" creationId="{FEEE64BD-7D33-CC86-66FB-412FF9668E1D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193" creationId="{10AAAC1C-27D6-F590-6D6E-4D1BBF5F4571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194" creationId="{3CCF9CBE-657C-DA8A-3DA5-3DBD5C70AFA4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195" creationId="{D5ADC1FD-B701-FACE-CFA4-96B901CA3967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196" creationId="{97408CEA-3FF4-B8C4-00F2-E09782A79DC7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197" creationId="{E1957C0D-7D95-F03C-F369-7CF54C937431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198" creationId="{8D62F8C9-94E3-D792-3285-C5C68E65DF3E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199" creationId="{BEA80DA3-89E2-E7A7-9657-0A62DCD5B7E2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00" creationId="{B184CF9F-B32F-3E1C-0B78-1E913D1C4E99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01" creationId="{2A99A708-703A-ACCA-9335-0F16F3A67FEF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02" creationId="{24786412-8DBF-16A7-CB94-6D4BCA60B1E9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03" creationId="{DDC3A222-ED84-743F-22AC-9843A73618D4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04" creationId="{E160A378-9ACF-6E7D-8743-9C6CA7FEC076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05" creationId="{EF4BD959-D9EB-187A-5F44-C6445068427B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06" creationId="{4F0A90F3-DCB8-337D-1438-156AF5F0829C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07" creationId="{857B3473-E23F-AE44-8ACF-8D9F0E832BB5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08" creationId="{EECB04EE-D440-EF21-8BE5-4F1735EC0030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09" creationId="{289B0BA7-30A2-C849-3C16-A4BAFCC4D7CC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10" creationId="{D9D74199-D463-EB20-1D70-A0BAE7A1155D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11" creationId="{1BD141B0-3801-B5DD-D5CE-04B251E13177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12" creationId="{D00A798C-62BC-7F31-4BA3-8418771C0E05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13" creationId="{4FB69730-46DE-0F19-D085-D517509214E5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14" creationId="{F14E43D4-FA58-A489-D800-2F424358C931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15" creationId="{48570CA0-5218-3F5D-3823-73CFD316FBD0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16" creationId="{1690B7CD-1B6B-9B0F-EB23-5038E76EBD4F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17" creationId="{BD02B440-BC56-135A-672E-07A95B80411F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18" creationId="{02911DFB-0C45-EDD0-4A9B-D2A0F1895588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19" creationId="{CD09F546-E479-BBB1-C508-F61A11A10405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20" creationId="{B11DADCC-2000-A13B-6B7D-A57B8E31A0D7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21" creationId="{E6FD7A5B-DD14-A497-ADF0-A42367E9A608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22" creationId="{8D8C5DB4-C9DC-EF38-B75B-4800FCC336E2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33" creationId="{4E308500-DEAC-BCD8-DB1E-CAA18A3963FF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34" creationId="{44BD971B-48D7-46BA-0F35-1292BAEF2FF3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35" creationId="{FB2A6C34-B87F-E08F-B74A-0B099E1D9F89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36" creationId="{DE8B1285-A7E3-54E2-BFA5-0E9B66D89023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37" creationId="{9E2716CF-36C2-639F-9097-01B5315EE0C3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38" creationId="{925AA162-B047-5F48-ADA6-304596846824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39" creationId="{0DDFDAA0-3C15-25EF-DAC8-D1001076B4BD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40" creationId="{E058A742-3C2F-E8AF-2BAB-3EA5565B5882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41" creationId="{4BCB7594-216C-ADAB-0412-AADA1C3A6276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42" creationId="{4C07C490-AD61-1057-B983-D5BED0B3ACE1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43" creationId="{4C16C0A7-81AF-D617-BB60-041492D679E5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44" creationId="{21078727-C507-28A4-7B53-DD12CFCAA571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45" creationId="{97D10188-C003-EE7C-AA04-0AC6EDE7721D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46" creationId="{84E60ED6-F943-C30F-6E75-DA74607F9374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47" creationId="{98D1C4A5-90AB-FB69-06B7-C8C729AC91EB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48" creationId="{BC004CB6-444B-B142-F8ED-9FEA15F1B5D3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49" creationId="{2FDD4FC1-BADF-FD50-4C41-EA65E173BEC5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50" creationId="{1C412809-40F5-FE1C-4F47-4B702ABEA047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51" creationId="{73D80CF2-CC6B-2CF2-FCD3-9918CFA9ABD9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52" creationId="{B23DB80B-A5F3-148C-838F-DC5D67BE4352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53" creationId="{A433A9EA-9F02-81E3-6644-C20CE0259B8B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54" creationId="{3F76E194-16AE-1A2F-A406-A8C4A07F2173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55" creationId="{02C8A2C6-4893-D150-7F05-C92CB573C0F9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56" creationId="{ACA12662-6659-09DE-CC12-0D5D3CD65C18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57" creationId="{E99BFEE2-FA77-578A-1058-7B779E7CA8D9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58" creationId="{FAF36AAA-C6B0-5092-2139-4355E7DAB6DB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59" creationId="{67522DA6-6F53-1D04-DE7B-EFAEAF6E5727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60" creationId="{16E90145-9339-A335-834B-4B65C0DCAFD0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61" creationId="{90DFA416-ED58-613B-068C-0CCB1B2C3068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62" creationId="{900ECC87-56A5-6B3D-C7BE-D0EAD048E4ED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63" creationId="{ABAE8B85-12B0-93E7-05A9-44F968C0430C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64" creationId="{DCFE6646-9E5F-27F2-0E0B-CBA9258D90D0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65" creationId="{26CF9210-1DCC-DD4C-42B5-28098AC2C506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66" creationId="{9AE080CC-98F3-FF08-4665-572FD014541D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67" creationId="{CEEFFA7F-9AA2-D556-DF59-8C6ECF828A27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68" creationId="{02C3B21E-72B5-77E3-A52C-E455911971B8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69" creationId="{7E4CF179-2DE4-ED38-9D87-E395D9C59AC7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70" creationId="{57862D3A-7C5E-4E31-A489-E16D71BF695A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71" creationId="{EA6D21F2-A021-90DD-6CEA-627AF9D9C96D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72" creationId="{0DFCD4EA-909D-2FD9-9580-2CE0849579E9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73" creationId="{2A3FFE69-DFA3-3D74-3582-8B5FF14BD1BF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74" creationId="{FE48AAFF-E831-C89B-5005-33114B90B2E8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75" creationId="{40697AA1-6458-B811-9986-930B01CAE680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76" creationId="{19014A65-FC1A-BF19-B171-896330EBBBF6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77" creationId="{572DA6D6-4F6C-04DC-D5FF-48EC22124BC4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78" creationId="{BC128F75-FE88-ED37-0CCA-2E3C4F5578BD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79" creationId="{F70E3A0F-6DFB-39C3-4ED7-123FCB918E41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80" creationId="{34349D85-FA69-0A44-B320-945F753C9375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81" creationId="{877F5F19-F496-0868-8DFD-C7D4FB4EE9FA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82" creationId="{232C67EE-B5B1-8774-8C61-60EA19767DE2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83" creationId="{EB92908E-E6D7-39A3-5407-A13997287E34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84" creationId="{A08BF567-A77F-4EB1-EAC2-34932B219318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85" creationId="{0C474336-5631-9C91-C34C-3BDA0F29AF3E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86" creationId="{25C9B199-797B-A236-85BD-BDCCB116EFCD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87" creationId="{172BBF61-1FD9-28A7-1ED6-90364CF10993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88" creationId="{F1B82CEF-CF5E-EA6F-35FC-A0D0FC3E72CC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89" creationId="{B438C04E-AA34-F19E-AF0A-72AB08E418F1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90" creationId="{AADD47E6-1836-A0D5-99D5-21F40EDAE602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91" creationId="{BCBC1F71-25FC-C281-E217-9B19C62888A2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92" creationId="{E07C87D0-5FCA-01DD-4188-D79D05714630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93" creationId="{6AA0A256-3F2A-EACF-1F9B-31528B65FE77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94" creationId="{7F1F60F3-AF8D-A417-EB20-1AF18B3A9265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95" creationId="{A25127B4-32C6-2ADE-27D5-50777E1DE4A1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96" creationId="{7FB50A97-1264-8089-54D6-9A982C2441B9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97" creationId="{7CBE54C6-0721-3ED0-C1FD-E8589E8E63B2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98" creationId="{4A09E4DC-3132-1032-8578-3A11FE15ADE9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299" creationId="{DF8927C1-2519-6192-F23E-ABA01118C98D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300" creationId="{CF3B4B8A-1026-6817-101B-428716845C41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301" creationId="{B5E5ACFA-829B-0FF1-B3F8-A57C67393038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302" creationId="{A543F4F4-4142-2552-CEC2-A8E715D5B8EC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303" creationId="{9A004AAB-71E9-5A72-5A35-BD2250E6F476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304" creationId="{ECC70CA6-EB04-EDEC-70AB-F300AAE4D990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305" creationId="{A80749CC-5B34-1E39-81C5-563A8AB98BA4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306" creationId="{AAA64F94-72D6-8461-EA84-309CBEFB67A2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307" creationId="{930F8F91-6B16-9DAC-9CFF-0E397BD365F5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308" creationId="{E19BA49C-2F32-7A84-E459-E0D25692BB25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309" creationId="{F0B1B870-733B-72E3-A0B8-A9DA5197AAFE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310" creationId="{85E30B80-9720-FA67-2535-89130378091D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311" creationId="{1E3E44B3-A2D3-4569-CB4D-36D6DC4B3E6A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312" creationId="{9E7822F3-E8F0-B7A8-7D84-0128CD00DBFB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313" creationId="{BABF2391-0620-3963-BF01-BF3D44C9291C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314" creationId="{A816D41B-8DA9-CA91-5F94-522F5DDB1D7A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315" creationId="{CBCCA716-5B0F-3DA1-7C39-73D8C619E7A6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316" creationId="{A49F415B-1785-FBC1-B469-14508CE691CA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317" creationId="{F4E0C444-D538-C36F-01CB-1C8926975371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318" creationId="{B692F508-96C0-548E-653E-DF677C327172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319" creationId="{246CF7CF-1E5B-41A7-DF01-7164D8BA8344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320" creationId="{CE338C0A-5412-8BE6-E106-C41953C69A37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321" creationId="{B1BB9FD6-50EE-F17B-498A-7B6D3B861C5B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322" creationId="{989E1DA5-A67C-C1E9-9F9E-F45FC0D2BA00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323" creationId="{63AA2EE8-6F91-6848-F29F-053D733E3F80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324" creationId="{C46A8B97-9B2F-CAC8-399B-954C10765323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325" creationId="{32C3CAEF-F9D3-B2EB-9AFE-7C7767D720D6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326" creationId="{55DAC981-338F-47CD-75B0-9C191611C5E2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327" creationId="{3A388CE4-D95B-E46F-5B8D-7CC01C68591A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328" creationId="{54020ECD-28C1-0061-A792-DAC931FF16D4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329" creationId="{CDB27954-8CFB-967B-8696-9279D5B45BD8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330" creationId="{A4023717-2160-AF44-DC1A-EC5DDF457347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331" creationId="{19BDC3A9-0FCA-FF80-DB2E-52E665759572}"/>
          </ac:spMkLst>
        </pc:spChg>
        <pc:spChg chg="mod">
          <ac:chgData name="NGUYEN PHAM ANH THU" userId="baf72463-252b-4d5f-a6ca-5a6327a9888d" providerId="ADAL" clId="{3426C3AD-65B2-416C-9F7D-1D619D8D45AD}" dt="2022-08-11T03:41:01.775" v="2634" actId="165"/>
          <ac:spMkLst>
            <pc:docMk/>
            <pc:sldMk cId="1594366626" sldId="264"/>
            <ac:spMk id="332" creationId="{8B8958E7-5560-AC79-1118-9DEC4D5E5E8B}"/>
          </ac:spMkLst>
        </pc:spChg>
        <pc:spChg chg="add mod">
          <ac:chgData name="NGUYEN PHAM ANH THU" userId="baf72463-252b-4d5f-a6ca-5a6327a9888d" providerId="ADAL" clId="{3426C3AD-65B2-416C-9F7D-1D619D8D45AD}" dt="2022-08-11T03:45:47.844" v="2862" actId="1076"/>
          <ac:spMkLst>
            <pc:docMk/>
            <pc:sldMk cId="1594366626" sldId="264"/>
            <ac:spMk id="333" creationId="{27CB5197-7C86-E80E-4487-32A94E895FA9}"/>
          </ac:spMkLst>
        </pc:spChg>
        <pc:spChg chg="add mod">
          <ac:chgData name="NGUYEN PHAM ANH THU" userId="baf72463-252b-4d5f-a6ca-5a6327a9888d" providerId="ADAL" clId="{3426C3AD-65B2-416C-9F7D-1D619D8D45AD}" dt="2022-08-11T03:45:39.038" v="2861" actId="1076"/>
          <ac:spMkLst>
            <pc:docMk/>
            <pc:sldMk cId="1594366626" sldId="264"/>
            <ac:spMk id="334" creationId="{98560815-736D-1E52-4BE6-F53DC9D62015}"/>
          </ac:spMkLst>
        </pc:spChg>
        <pc:spChg chg="mod">
          <ac:chgData name="NGUYEN PHAM ANH THU" userId="baf72463-252b-4d5f-a6ca-5a6327a9888d" providerId="ADAL" clId="{3426C3AD-65B2-416C-9F7D-1D619D8D45AD}" dt="2022-08-11T03:41:40.622" v="2648"/>
          <ac:spMkLst>
            <pc:docMk/>
            <pc:sldMk cId="1594366626" sldId="264"/>
            <ac:spMk id="336" creationId="{F4F48D2B-5484-786E-C616-CFF9D326918F}"/>
          </ac:spMkLst>
        </pc:spChg>
        <pc:spChg chg="mod">
          <ac:chgData name="NGUYEN PHAM ANH THU" userId="baf72463-252b-4d5f-a6ca-5a6327a9888d" providerId="ADAL" clId="{3426C3AD-65B2-416C-9F7D-1D619D8D45AD}" dt="2022-08-11T03:41:40.622" v="2648"/>
          <ac:spMkLst>
            <pc:docMk/>
            <pc:sldMk cId="1594366626" sldId="264"/>
            <ac:spMk id="337" creationId="{EFEF54A6-2A54-9AB0-0621-5E7CB22F8DAB}"/>
          </ac:spMkLst>
        </pc:spChg>
        <pc:spChg chg="mod">
          <ac:chgData name="NGUYEN PHAM ANH THU" userId="baf72463-252b-4d5f-a6ca-5a6327a9888d" providerId="ADAL" clId="{3426C3AD-65B2-416C-9F7D-1D619D8D45AD}" dt="2022-08-11T03:41:40.622" v="2648"/>
          <ac:spMkLst>
            <pc:docMk/>
            <pc:sldMk cId="1594366626" sldId="264"/>
            <ac:spMk id="338" creationId="{64393B7A-B4A3-6846-CC3A-F5628B618502}"/>
          </ac:spMkLst>
        </pc:spChg>
        <pc:spChg chg="mod">
          <ac:chgData name="NGUYEN PHAM ANH THU" userId="baf72463-252b-4d5f-a6ca-5a6327a9888d" providerId="ADAL" clId="{3426C3AD-65B2-416C-9F7D-1D619D8D45AD}" dt="2022-08-11T03:41:40.622" v="2648"/>
          <ac:spMkLst>
            <pc:docMk/>
            <pc:sldMk cId="1594366626" sldId="264"/>
            <ac:spMk id="339" creationId="{9C0B1DF1-BE4C-1694-34CE-A89AED8BA25E}"/>
          </ac:spMkLst>
        </pc:spChg>
        <pc:spChg chg="mod">
          <ac:chgData name="NGUYEN PHAM ANH THU" userId="baf72463-252b-4d5f-a6ca-5a6327a9888d" providerId="ADAL" clId="{3426C3AD-65B2-416C-9F7D-1D619D8D45AD}" dt="2022-08-11T03:41:40.622" v="2648"/>
          <ac:spMkLst>
            <pc:docMk/>
            <pc:sldMk cId="1594366626" sldId="264"/>
            <ac:spMk id="340" creationId="{98B4D45A-039F-FCD7-19E2-7B2A9B2FCA14}"/>
          </ac:spMkLst>
        </pc:spChg>
        <pc:spChg chg="mod">
          <ac:chgData name="NGUYEN PHAM ANH THU" userId="baf72463-252b-4d5f-a6ca-5a6327a9888d" providerId="ADAL" clId="{3426C3AD-65B2-416C-9F7D-1D619D8D45AD}" dt="2022-08-11T03:41:40.622" v="2648"/>
          <ac:spMkLst>
            <pc:docMk/>
            <pc:sldMk cId="1594366626" sldId="264"/>
            <ac:spMk id="341" creationId="{AF370240-9EE6-4A72-81B2-7659373D0386}"/>
          </ac:spMkLst>
        </pc:spChg>
        <pc:spChg chg="mod">
          <ac:chgData name="NGUYEN PHAM ANH THU" userId="baf72463-252b-4d5f-a6ca-5a6327a9888d" providerId="ADAL" clId="{3426C3AD-65B2-416C-9F7D-1D619D8D45AD}" dt="2022-08-11T03:41:40.622" v="2648"/>
          <ac:spMkLst>
            <pc:docMk/>
            <pc:sldMk cId="1594366626" sldId="264"/>
            <ac:spMk id="342" creationId="{44623243-E045-A90A-468C-B325CC4A4040}"/>
          </ac:spMkLst>
        </pc:spChg>
        <pc:spChg chg="mod">
          <ac:chgData name="NGUYEN PHAM ANH THU" userId="baf72463-252b-4d5f-a6ca-5a6327a9888d" providerId="ADAL" clId="{3426C3AD-65B2-416C-9F7D-1D619D8D45AD}" dt="2022-08-11T03:41:40.622" v="2648"/>
          <ac:spMkLst>
            <pc:docMk/>
            <pc:sldMk cId="1594366626" sldId="264"/>
            <ac:spMk id="343" creationId="{FBDC5B68-79F7-76FC-480C-80843BA403A0}"/>
          </ac:spMkLst>
        </pc:spChg>
        <pc:spChg chg="mod">
          <ac:chgData name="NGUYEN PHAM ANH THU" userId="baf72463-252b-4d5f-a6ca-5a6327a9888d" providerId="ADAL" clId="{3426C3AD-65B2-416C-9F7D-1D619D8D45AD}" dt="2022-08-11T03:41:40.622" v="2648"/>
          <ac:spMkLst>
            <pc:docMk/>
            <pc:sldMk cId="1594366626" sldId="264"/>
            <ac:spMk id="344" creationId="{0C16D86F-0F00-D67E-A6FE-F4757F05B551}"/>
          </ac:spMkLst>
        </pc:spChg>
        <pc:spChg chg="mod">
          <ac:chgData name="NGUYEN PHAM ANH THU" userId="baf72463-252b-4d5f-a6ca-5a6327a9888d" providerId="ADAL" clId="{3426C3AD-65B2-416C-9F7D-1D619D8D45AD}" dt="2022-08-11T03:41:40.622" v="2648"/>
          <ac:spMkLst>
            <pc:docMk/>
            <pc:sldMk cId="1594366626" sldId="264"/>
            <ac:spMk id="345" creationId="{1FC4BDF8-CD86-8373-93EC-630FC6D8B5CB}"/>
          </ac:spMkLst>
        </pc:spChg>
        <pc:spChg chg="mod">
          <ac:chgData name="NGUYEN PHAM ANH THU" userId="baf72463-252b-4d5f-a6ca-5a6327a9888d" providerId="ADAL" clId="{3426C3AD-65B2-416C-9F7D-1D619D8D45AD}" dt="2022-08-11T03:41:40.622" v="2648"/>
          <ac:spMkLst>
            <pc:docMk/>
            <pc:sldMk cId="1594366626" sldId="264"/>
            <ac:spMk id="347" creationId="{951CF08C-726F-6E23-3E44-F71237F1C9BB}"/>
          </ac:spMkLst>
        </pc:spChg>
        <pc:spChg chg="mod">
          <ac:chgData name="NGUYEN PHAM ANH THU" userId="baf72463-252b-4d5f-a6ca-5a6327a9888d" providerId="ADAL" clId="{3426C3AD-65B2-416C-9F7D-1D619D8D45AD}" dt="2022-08-11T03:41:40.622" v="2648"/>
          <ac:spMkLst>
            <pc:docMk/>
            <pc:sldMk cId="1594366626" sldId="264"/>
            <ac:spMk id="348" creationId="{5A1B6CD3-1FCE-F3D7-2D98-40E7EF5EEBD4}"/>
          </ac:spMkLst>
        </pc:spChg>
        <pc:spChg chg="mod">
          <ac:chgData name="NGUYEN PHAM ANH THU" userId="baf72463-252b-4d5f-a6ca-5a6327a9888d" providerId="ADAL" clId="{3426C3AD-65B2-416C-9F7D-1D619D8D45AD}" dt="2022-08-11T03:41:40.622" v="2648"/>
          <ac:spMkLst>
            <pc:docMk/>
            <pc:sldMk cId="1594366626" sldId="264"/>
            <ac:spMk id="349" creationId="{9A5284AE-BFF5-989D-56BD-796932D99E22}"/>
          </ac:spMkLst>
        </pc:spChg>
        <pc:spChg chg="mod">
          <ac:chgData name="NGUYEN PHAM ANH THU" userId="baf72463-252b-4d5f-a6ca-5a6327a9888d" providerId="ADAL" clId="{3426C3AD-65B2-416C-9F7D-1D619D8D45AD}" dt="2022-08-11T03:41:40.622" v="2648"/>
          <ac:spMkLst>
            <pc:docMk/>
            <pc:sldMk cId="1594366626" sldId="264"/>
            <ac:spMk id="350" creationId="{1C82AB11-ADF8-4EB2-9E5C-19522F39723C}"/>
          </ac:spMkLst>
        </pc:spChg>
        <pc:spChg chg="mod">
          <ac:chgData name="NGUYEN PHAM ANH THU" userId="baf72463-252b-4d5f-a6ca-5a6327a9888d" providerId="ADAL" clId="{3426C3AD-65B2-416C-9F7D-1D619D8D45AD}" dt="2022-08-11T03:41:40.622" v="2648"/>
          <ac:spMkLst>
            <pc:docMk/>
            <pc:sldMk cId="1594366626" sldId="264"/>
            <ac:spMk id="351" creationId="{A4AD8F50-DD0E-9974-6266-ADBF64334924}"/>
          </ac:spMkLst>
        </pc:spChg>
        <pc:spChg chg="mod">
          <ac:chgData name="NGUYEN PHAM ANH THU" userId="baf72463-252b-4d5f-a6ca-5a6327a9888d" providerId="ADAL" clId="{3426C3AD-65B2-416C-9F7D-1D619D8D45AD}" dt="2022-08-11T03:41:40.622" v="2648"/>
          <ac:spMkLst>
            <pc:docMk/>
            <pc:sldMk cId="1594366626" sldId="264"/>
            <ac:spMk id="352" creationId="{57C1AD76-23CD-0266-460F-07C2F11B8FE0}"/>
          </ac:spMkLst>
        </pc:spChg>
        <pc:spChg chg="mod">
          <ac:chgData name="NGUYEN PHAM ANH THU" userId="baf72463-252b-4d5f-a6ca-5a6327a9888d" providerId="ADAL" clId="{3426C3AD-65B2-416C-9F7D-1D619D8D45AD}" dt="2022-08-11T03:41:40.622" v="2648"/>
          <ac:spMkLst>
            <pc:docMk/>
            <pc:sldMk cId="1594366626" sldId="264"/>
            <ac:spMk id="353" creationId="{2163FD8A-B044-1605-C659-398D11FD4021}"/>
          </ac:spMkLst>
        </pc:spChg>
        <pc:spChg chg="mod">
          <ac:chgData name="NGUYEN PHAM ANH THU" userId="baf72463-252b-4d5f-a6ca-5a6327a9888d" providerId="ADAL" clId="{3426C3AD-65B2-416C-9F7D-1D619D8D45AD}" dt="2022-08-11T03:41:40.622" v="2648"/>
          <ac:spMkLst>
            <pc:docMk/>
            <pc:sldMk cId="1594366626" sldId="264"/>
            <ac:spMk id="354" creationId="{A498209F-D284-70B5-1E97-DE11BB79964C}"/>
          </ac:spMkLst>
        </pc:spChg>
        <pc:spChg chg="mod">
          <ac:chgData name="NGUYEN PHAM ANH THU" userId="baf72463-252b-4d5f-a6ca-5a6327a9888d" providerId="ADAL" clId="{3426C3AD-65B2-416C-9F7D-1D619D8D45AD}" dt="2022-08-11T03:41:40.622" v="2648"/>
          <ac:spMkLst>
            <pc:docMk/>
            <pc:sldMk cId="1594366626" sldId="264"/>
            <ac:spMk id="355" creationId="{1D771891-C23F-ADB8-D8CF-EAFFD71AD939}"/>
          </ac:spMkLst>
        </pc:spChg>
        <pc:spChg chg="mod">
          <ac:chgData name="NGUYEN PHAM ANH THU" userId="baf72463-252b-4d5f-a6ca-5a6327a9888d" providerId="ADAL" clId="{3426C3AD-65B2-416C-9F7D-1D619D8D45AD}" dt="2022-08-11T03:41:40.622" v="2648"/>
          <ac:spMkLst>
            <pc:docMk/>
            <pc:sldMk cId="1594366626" sldId="264"/>
            <ac:spMk id="356" creationId="{0965123D-992A-BF6E-C2A1-29E78E459775}"/>
          </ac:spMkLst>
        </pc:spChg>
        <pc:spChg chg="mod">
          <ac:chgData name="NGUYEN PHAM ANH THU" userId="baf72463-252b-4d5f-a6ca-5a6327a9888d" providerId="ADAL" clId="{3426C3AD-65B2-416C-9F7D-1D619D8D45AD}" dt="2022-08-11T03:41:40.622" v="2648"/>
          <ac:spMkLst>
            <pc:docMk/>
            <pc:sldMk cId="1594366626" sldId="264"/>
            <ac:spMk id="358" creationId="{436EB540-3278-5854-D27D-D2F8ABE9A28C}"/>
          </ac:spMkLst>
        </pc:spChg>
        <pc:spChg chg="mod">
          <ac:chgData name="NGUYEN PHAM ANH THU" userId="baf72463-252b-4d5f-a6ca-5a6327a9888d" providerId="ADAL" clId="{3426C3AD-65B2-416C-9F7D-1D619D8D45AD}" dt="2022-08-11T03:41:40.622" v="2648"/>
          <ac:spMkLst>
            <pc:docMk/>
            <pc:sldMk cId="1594366626" sldId="264"/>
            <ac:spMk id="359" creationId="{4489CF9F-EA43-DD2E-1F28-3D43F6F222BE}"/>
          </ac:spMkLst>
        </pc:spChg>
        <pc:spChg chg="mod">
          <ac:chgData name="NGUYEN PHAM ANH THU" userId="baf72463-252b-4d5f-a6ca-5a6327a9888d" providerId="ADAL" clId="{3426C3AD-65B2-416C-9F7D-1D619D8D45AD}" dt="2022-08-11T03:41:40.622" v="2648"/>
          <ac:spMkLst>
            <pc:docMk/>
            <pc:sldMk cId="1594366626" sldId="264"/>
            <ac:spMk id="360" creationId="{C15487A1-A9C4-26DF-5C24-1B688853E197}"/>
          </ac:spMkLst>
        </pc:spChg>
        <pc:spChg chg="mod">
          <ac:chgData name="NGUYEN PHAM ANH THU" userId="baf72463-252b-4d5f-a6ca-5a6327a9888d" providerId="ADAL" clId="{3426C3AD-65B2-416C-9F7D-1D619D8D45AD}" dt="2022-08-11T03:41:40.622" v="2648"/>
          <ac:spMkLst>
            <pc:docMk/>
            <pc:sldMk cId="1594366626" sldId="264"/>
            <ac:spMk id="361" creationId="{32536A78-0BDA-D2B7-8FCB-506332D2DAE3}"/>
          </ac:spMkLst>
        </pc:spChg>
        <pc:spChg chg="mod">
          <ac:chgData name="NGUYEN PHAM ANH THU" userId="baf72463-252b-4d5f-a6ca-5a6327a9888d" providerId="ADAL" clId="{3426C3AD-65B2-416C-9F7D-1D619D8D45AD}" dt="2022-08-11T03:41:40.622" v="2648"/>
          <ac:spMkLst>
            <pc:docMk/>
            <pc:sldMk cId="1594366626" sldId="264"/>
            <ac:spMk id="362" creationId="{E3CBA572-E1E8-C69E-F290-A5F8F0B1C9BF}"/>
          </ac:spMkLst>
        </pc:spChg>
        <pc:spChg chg="mod">
          <ac:chgData name="NGUYEN PHAM ANH THU" userId="baf72463-252b-4d5f-a6ca-5a6327a9888d" providerId="ADAL" clId="{3426C3AD-65B2-416C-9F7D-1D619D8D45AD}" dt="2022-08-11T03:41:40.622" v="2648"/>
          <ac:spMkLst>
            <pc:docMk/>
            <pc:sldMk cId="1594366626" sldId="264"/>
            <ac:spMk id="363" creationId="{FB0E2016-0F11-3339-03A0-17251F31AB44}"/>
          </ac:spMkLst>
        </pc:spChg>
        <pc:spChg chg="mod">
          <ac:chgData name="NGUYEN PHAM ANH THU" userId="baf72463-252b-4d5f-a6ca-5a6327a9888d" providerId="ADAL" clId="{3426C3AD-65B2-416C-9F7D-1D619D8D45AD}" dt="2022-08-11T03:41:40.622" v="2648"/>
          <ac:spMkLst>
            <pc:docMk/>
            <pc:sldMk cId="1594366626" sldId="264"/>
            <ac:spMk id="364" creationId="{E7E02966-11C8-BFDC-C84E-A45B2DD78B12}"/>
          </ac:spMkLst>
        </pc:spChg>
        <pc:spChg chg="mod">
          <ac:chgData name="NGUYEN PHAM ANH THU" userId="baf72463-252b-4d5f-a6ca-5a6327a9888d" providerId="ADAL" clId="{3426C3AD-65B2-416C-9F7D-1D619D8D45AD}" dt="2022-08-11T03:41:40.622" v="2648"/>
          <ac:spMkLst>
            <pc:docMk/>
            <pc:sldMk cId="1594366626" sldId="264"/>
            <ac:spMk id="365" creationId="{B651E7BB-2FF4-03C0-D71B-9E9F0058C97F}"/>
          </ac:spMkLst>
        </pc:spChg>
        <pc:spChg chg="mod">
          <ac:chgData name="NGUYEN PHAM ANH THU" userId="baf72463-252b-4d5f-a6ca-5a6327a9888d" providerId="ADAL" clId="{3426C3AD-65B2-416C-9F7D-1D619D8D45AD}" dt="2022-08-11T03:41:40.622" v="2648"/>
          <ac:spMkLst>
            <pc:docMk/>
            <pc:sldMk cId="1594366626" sldId="264"/>
            <ac:spMk id="366" creationId="{05221E02-A1DA-69E9-07E8-813679A4302C}"/>
          </ac:spMkLst>
        </pc:spChg>
        <pc:spChg chg="mod">
          <ac:chgData name="NGUYEN PHAM ANH THU" userId="baf72463-252b-4d5f-a6ca-5a6327a9888d" providerId="ADAL" clId="{3426C3AD-65B2-416C-9F7D-1D619D8D45AD}" dt="2022-08-11T03:41:40.622" v="2648"/>
          <ac:spMkLst>
            <pc:docMk/>
            <pc:sldMk cId="1594366626" sldId="264"/>
            <ac:spMk id="367" creationId="{3403CA83-86E0-A0C5-82E3-670F5979926E}"/>
          </ac:spMkLst>
        </pc:spChg>
        <pc:spChg chg="mod">
          <ac:chgData name="NGUYEN PHAM ANH THU" userId="baf72463-252b-4d5f-a6ca-5a6327a9888d" providerId="ADAL" clId="{3426C3AD-65B2-416C-9F7D-1D619D8D45AD}" dt="2022-08-11T03:41:38.222" v="2646"/>
          <ac:spMkLst>
            <pc:docMk/>
            <pc:sldMk cId="1594366626" sldId="264"/>
            <ac:spMk id="369" creationId="{20EB3BD6-7B31-1B8E-9D6A-08C1D61B837C}"/>
          </ac:spMkLst>
        </pc:spChg>
        <pc:spChg chg="mod">
          <ac:chgData name="NGUYEN PHAM ANH THU" userId="baf72463-252b-4d5f-a6ca-5a6327a9888d" providerId="ADAL" clId="{3426C3AD-65B2-416C-9F7D-1D619D8D45AD}" dt="2022-08-11T03:41:38.222" v="2646"/>
          <ac:spMkLst>
            <pc:docMk/>
            <pc:sldMk cId="1594366626" sldId="264"/>
            <ac:spMk id="370" creationId="{19D3F813-B927-78CA-442A-8CE26F9715BA}"/>
          </ac:spMkLst>
        </pc:spChg>
        <pc:spChg chg="mod">
          <ac:chgData name="NGUYEN PHAM ANH THU" userId="baf72463-252b-4d5f-a6ca-5a6327a9888d" providerId="ADAL" clId="{3426C3AD-65B2-416C-9F7D-1D619D8D45AD}" dt="2022-08-11T03:41:38.222" v="2646"/>
          <ac:spMkLst>
            <pc:docMk/>
            <pc:sldMk cId="1594366626" sldId="264"/>
            <ac:spMk id="371" creationId="{3843BAE5-835F-4F79-9C5C-1BB8C3AB62E9}"/>
          </ac:spMkLst>
        </pc:spChg>
        <pc:spChg chg="mod">
          <ac:chgData name="NGUYEN PHAM ANH THU" userId="baf72463-252b-4d5f-a6ca-5a6327a9888d" providerId="ADAL" clId="{3426C3AD-65B2-416C-9F7D-1D619D8D45AD}" dt="2022-08-11T03:41:38.222" v="2646"/>
          <ac:spMkLst>
            <pc:docMk/>
            <pc:sldMk cId="1594366626" sldId="264"/>
            <ac:spMk id="372" creationId="{5169B89A-934E-5B87-1001-547DBB2E6359}"/>
          </ac:spMkLst>
        </pc:spChg>
        <pc:spChg chg="mod">
          <ac:chgData name="NGUYEN PHAM ANH THU" userId="baf72463-252b-4d5f-a6ca-5a6327a9888d" providerId="ADAL" clId="{3426C3AD-65B2-416C-9F7D-1D619D8D45AD}" dt="2022-08-11T03:41:38.222" v="2646"/>
          <ac:spMkLst>
            <pc:docMk/>
            <pc:sldMk cId="1594366626" sldId="264"/>
            <ac:spMk id="373" creationId="{BCBCC630-2630-8CCF-D082-3C6CC556CC6F}"/>
          </ac:spMkLst>
        </pc:spChg>
        <pc:spChg chg="mod">
          <ac:chgData name="NGUYEN PHAM ANH THU" userId="baf72463-252b-4d5f-a6ca-5a6327a9888d" providerId="ADAL" clId="{3426C3AD-65B2-416C-9F7D-1D619D8D45AD}" dt="2022-08-11T03:41:38.222" v="2646"/>
          <ac:spMkLst>
            <pc:docMk/>
            <pc:sldMk cId="1594366626" sldId="264"/>
            <ac:spMk id="374" creationId="{554C51BA-AA6E-C7EB-F9CF-23195B4893A8}"/>
          </ac:spMkLst>
        </pc:spChg>
        <pc:spChg chg="mod">
          <ac:chgData name="NGUYEN PHAM ANH THU" userId="baf72463-252b-4d5f-a6ca-5a6327a9888d" providerId="ADAL" clId="{3426C3AD-65B2-416C-9F7D-1D619D8D45AD}" dt="2022-08-11T03:41:38.222" v="2646"/>
          <ac:spMkLst>
            <pc:docMk/>
            <pc:sldMk cId="1594366626" sldId="264"/>
            <ac:spMk id="375" creationId="{D49B7D85-DC3B-5101-258B-C724DA308C09}"/>
          </ac:spMkLst>
        </pc:spChg>
        <pc:spChg chg="mod">
          <ac:chgData name="NGUYEN PHAM ANH THU" userId="baf72463-252b-4d5f-a6ca-5a6327a9888d" providerId="ADAL" clId="{3426C3AD-65B2-416C-9F7D-1D619D8D45AD}" dt="2022-08-11T03:41:38.222" v="2646"/>
          <ac:spMkLst>
            <pc:docMk/>
            <pc:sldMk cId="1594366626" sldId="264"/>
            <ac:spMk id="376" creationId="{D0C4F64A-1FA4-4843-7357-4E19AE635381}"/>
          </ac:spMkLst>
        </pc:spChg>
        <pc:spChg chg="mod">
          <ac:chgData name="NGUYEN PHAM ANH THU" userId="baf72463-252b-4d5f-a6ca-5a6327a9888d" providerId="ADAL" clId="{3426C3AD-65B2-416C-9F7D-1D619D8D45AD}" dt="2022-08-11T03:41:38.222" v="2646"/>
          <ac:spMkLst>
            <pc:docMk/>
            <pc:sldMk cId="1594366626" sldId="264"/>
            <ac:spMk id="377" creationId="{786624BE-7729-7DC0-F509-F307C7A40647}"/>
          </ac:spMkLst>
        </pc:spChg>
        <pc:spChg chg="mod">
          <ac:chgData name="NGUYEN PHAM ANH THU" userId="baf72463-252b-4d5f-a6ca-5a6327a9888d" providerId="ADAL" clId="{3426C3AD-65B2-416C-9F7D-1D619D8D45AD}" dt="2022-08-11T03:41:38.222" v="2646"/>
          <ac:spMkLst>
            <pc:docMk/>
            <pc:sldMk cId="1594366626" sldId="264"/>
            <ac:spMk id="378" creationId="{7103E899-E51F-2800-213A-EFA0BEEA22B0}"/>
          </ac:spMkLst>
        </pc:spChg>
        <pc:spChg chg="mod">
          <ac:chgData name="NGUYEN PHAM ANH THU" userId="baf72463-252b-4d5f-a6ca-5a6327a9888d" providerId="ADAL" clId="{3426C3AD-65B2-416C-9F7D-1D619D8D45AD}" dt="2022-08-11T03:41:38.222" v="2646"/>
          <ac:spMkLst>
            <pc:docMk/>
            <pc:sldMk cId="1594366626" sldId="264"/>
            <ac:spMk id="380" creationId="{369D8F73-2456-8183-CABF-2F48B490F7ED}"/>
          </ac:spMkLst>
        </pc:spChg>
        <pc:spChg chg="mod">
          <ac:chgData name="NGUYEN PHAM ANH THU" userId="baf72463-252b-4d5f-a6ca-5a6327a9888d" providerId="ADAL" clId="{3426C3AD-65B2-416C-9F7D-1D619D8D45AD}" dt="2022-08-11T03:41:38.222" v="2646"/>
          <ac:spMkLst>
            <pc:docMk/>
            <pc:sldMk cId="1594366626" sldId="264"/>
            <ac:spMk id="381" creationId="{486F0D0F-9EB4-8744-5AA2-A0182622B8A9}"/>
          </ac:spMkLst>
        </pc:spChg>
        <pc:spChg chg="mod">
          <ac:chgData name="NGUYEN PHAM ANH THU" userId="baf72463-252b-4d5f-a6ca-5a6327a9888d" providerId="ADAL" clId="{3426C3AD-65B2-416C-9F7D-1D619D8D45AD}" dt="2022-08-11T03:41:38.222" v="2646"/>
          <ac:spMkLst>
            <pc:docMk/>
            <pc:sldMk cId="1594366626" sldId="264"/>
            <ac:spMk id="382" creationId="{A3F7CC2A-1D5D-8BF4-FFF8-1DCB2F94BEBB}"/>
          </ac:spMkLst>
        </pc:spChg>
        <pc:spChg chg="mod">
          <ac:chgData name="NGUYEN PHAM ANH THU" userId="baf72463-252b-4d5f-a6ca-5a6327a9888d" providerId="ADAL" clId="{3426C3AD-65B2-416C-9F7D-1D619D8D45AD}" dt="2022-08-11T03:41:38.222" v="2646"/>
          <ac:spMkLst>
            <pc:docMk/>
            <pc:sldMk cId="1594366626" sldId="264"/>
            <ac:spMk id="383" creationId="{163836CC-FAA4-4395-EE5E-4DC0DB447106}"/>
          </ac:spMkLst>
        </pc:spChg>
        <pc:spChg chg="mod">
          <ac:chgData name="NGUYEN PHAM ANH THU" userId="baf72463-252b-4d5f-a6ca-5a6327a9888d" providerId="ADAL" clId="{3426C3AD-65B2-416C-9F7D-1D619D8D45AD}" dt="2022-08-11T03:41:38.222" v="2646"/>
          <ac:spMkLst>
            <pc:docMk/>
            <pc:sldMk cId="1594366626" sldId="264"/>
            <ac:spMk id="384" creationId="{2212D0A9-4F5C-7988-5FF9-117B36C9E6E9}"/>
          </ac:spMkLst>
        </pc:spChg>
        <pc:spChg chg="mod">
          <ac:chgData name="NGUYEN PHAM ANH THU" userId="baf72463-252b-4d5f-a6ca-5a6327a9888d" providerId="ADAL" clId="{3426C3AD-65B2-416C-9F7D-1D619D8D45AD}" dt="2022-08-11T03:41:38.222" v="2646"/>
          <ac:spMkLst>
            <pc:docMk/>
            <pc:sldMk cId="1594366626" sldId="264"/>
            <ac:spMk id="385" creationId="{1BBE8478-DEE9-5B70-A42F-95C39E6F65E1}"/>
          </ac:spMkLst>
        </pc:spChg>
        <pc:spChg chg="mod">
          <ac:chgData name="NGUYEN PHAM ANH THU" userId="baf72463-252b-4d5f-a6ca-5a6327a9888d" providerId="ADAL" clId="{3426C3AD-65B2-416C-9F7D-1D619D8D45AD}" dt="2022-08-11T03:41:38.222" v="2646"/>
          <ac:spMkLst>
            <pc:docMk/>
            <pc:sldMk cId="1594366626" sldId="264"/>
            <ac:spMk id="386" creationId="{D835E585-136C-AEBD-8E05-7AC70694A042}"/>
          </ac:spMkLst>
        </pc:spChg>
        <pc:spChg chg="mod">
          <ac:chgData name="NGUYEN PHAM ANH THU" userId="baf72463-252b-4d5f-a6ca-5a6327a9888d" providerId="ADAL" clId="{3426C3AD-65B2-416C-9F7D-1D619D8D45AD}" dt="2022-08-11T03:41:38.222" v="2646"/>
          <ac:spMkLst>
            <pc:docMk/>
            <pc:sldMk cId="1594366626" sldId="264"/>
            <ac:spMk id="387" creationId="{F7B2CD3E-4128-7D25-8CBD-F34D0C59F86B}"/>
          </ac:spMkLst>
        </pc:spChg>
        <pc:spChg chg="mod">
          <ac:chgData name="NGUYEN PHAM ANH THU" userId="baf72463-252b-4d5f-a6ca-5a6327a9888d" providerId="ADAL" clId="{3426C3AD-65B2-416C-9F7D-1D619D8D45AD}" dt="2022-08-11T03:41:38.222" v="2646"/>
          <ac:spMkLst>
            <pc:docMk/>
            <pc:sldMk cId="1594366626" sldId="264"/>
            <ac:spMk id="388" creationId="{62F6569B-C489-C419-61A2-BAC7AB826CB6}"/>
          </ac:spMkLst>
        </pc:spChg>
        <pc:spChg chg="mod">
          <ac:chgData name="NGUYEN PHAM ANH THU" userId="baf72463-252b-4d5f-a6ca-5a6327a9888d" providerId="ADAL" clId="{3426C3AD-65B2-416C-9F7D-1D619D8D45AD}" dt="2022-08-11T03:41:38.222" v="2646"/>
          <ac:spMkLst>
            <pc:docMk/>
            <pc:sldMk cId="1594366626" sldId="264"/>
            <ac:spMk id="389" creationId="{6A490AA6-FFF8-4C6D-8C4D-E5909EF56BA2}"/>
          </ac:spMkLst>
        </pc:spChg>
        <pc:spChg chg="mod">
          <ac:chgData name="NGUYEN PHAM ANH THU" userId="baf72463-252b-4d5f-a6ca-5a6327a9888d" providerId="ADAL" clId="{3426C3AD-65B2-416C-9F7D-1D619D8D45AD}" dt="2022-08-11T03:41:38.222" v="2646"/>
          <ac:spMkLst>
            <pc:docMk/>
            <pc:sldMk cId="1594366626" sldId="264"/>
            <ac:spMk id="391" creationId="{D765D6C8-7ED2-0BE8-9617-AF61472D771E}"/>
          </ac:spMkLst>
        </pc:spChg>
        <pc:spChg chg="mod">
          <ac:chgData name="NGUYEN PHAM ANH THU" userId="baf72463-252b-4d5f-a6ca-5a6327a9888d" providerId="ADAL" clId="{3426C3AD-65B2-416C-9F7D-1D619D8D45AD}" dt="2022-08-11T03:41:38.222" v="2646"/>
          <ac:spMkLst>
            <pc:docMk/>
            <pc:sldMk cId="1594366626" sldId="264"/>
            <ac:spMk id="392" creationId="{D9BB1FD3-619C-B756-6A98-CD18B1BEC104}"/>
          </ac:spMkLst>
        </pc:spChg>
        <pc:spChg chg="mod">
          <ac:chgData name="NGUYEN PHAM ANH THU" userId="baf72463-252b-4d5f-a6ca-5a6327a9888d" providerId="ADAL" clId="{3426C3AD-65B2-416C-9F7D-1D619D8D45AD}" dt="2022-08-11T03:41:38.222" v="2646"/>
          <ac:spMkLst>
            <pc:docMk/>
            <pc:sldMk cId="1594366626" sldId="264"/>
            <ac:spMk id="393" creationId="{EF68B1D1-0FF8-69BC-D0F2-713BA40A08A1}"/>
          </ac:spMkLst>
        </pc:spChg>
        <pc:spChg chg="mod">
          <ac:chgData name="NGUYEN PHAM ANH THU" userId="baf72463-252b-4d5f-a6ca-5a6327a9888d" providerId="ADAL" clId="{3426C3AD-65B2-416C-9F7D-1D619D8D45AD}" dt="2022-08-11T03:41:38.222" v="2646"/>
          <ac:spMkLst>
            <pc:docMk/>
            <pc:sldMk cId="1594366626" sldId="264"/>
            <ac:spMk id="394" creationId="{21E3B137-5749-EBFE-76BD-9B397EFCBAA3}"/>
          </ac:spMkLst>
        </pc:spChg>
        <pc:spChg chg="mod">
          <ac:chgData name="NGUYEN PHAM ANH THU" userId="baf72463-252b-4d5f-a6ca-5a6327a9888d" providerId="ADAL" clId="{3426C3AD-65B2-416C-9F7D-1D619D8D45AD}" dt="2022-08-11T03:41:38.222" v="2646"/>
          <ac:spMkLst>
            <pc:docMk/>
            <pc:sldMk cId="1594366626" sldId="264"/>
            <ac:spMk id="395" creationId="{968697B9-9342-AF03-EB07-2668B95359C8}"/>
          </ac:spMkLst>
        </pc:spChg>
        <pc:spChg chg="mod">
          <ac:chgData name="NGUYEN PHAM ANH THU" userId="baf72463-252b-4d5f-a6ca-5a6327a9888d" providerId="ADAL" clId="{3426C3AD-65B2-416C-9F7D-1D619D8D45AD}" dt="2022-08-11T03:41:38.222" v="2646"/>
          <ac:spMkLst>
            <pc:docMk/>
            <pc:sldMk cId="1594366626" sldId="264"/>
            <ac:spMk id="396" creationId="{C00091E6-7596-EF7F-F18B-7DA66AD67954}"/>
          </ac:spMkLst>
        </pc:spChg>
        <pc:spChg chg="mod">
          <ac:chgData name="NGUYEN PHAM ANH THU" userId="baf72463-252b-4d5f-a6ca-5a6327a9888d" providerId="ADAL" clId="{3426C3AD-65B2-416C-9F7D-1D619D8D45AD}" dt="2022-08-11T03:41:38.222" v="2646"/>
          <ac:spMkLst>
            <pc:docMk/>
            <pc:sldMk cId="1594366626" sldId="264"/>
            <ac:spMk id="397" creationId="{36B52D9A-3B0B-D666-030B-7BE05481A796}"/>
          </ac:spMkLst>
        </pc:spChg>
        <pc:spChg chg="mod">
          <ac:chgData name="NGUYEN PHAM ANH THU" userId="baf72463-252b-4d5f-a6ca-5a6327a9888d" providerId="ADAL" clId="{3426C3AD-65B2-416C-9F7D-1D619D8D45AD}" dt="2022-08-11T03:41:38.222" v="2646"/>
          <ac:spMkLst>
            <pc:docMk/>
            <pc:sldMk cId="1594366626" sldId="264"/>
            <ac:spMk id="398" creationId="{C5FFCA0F-41A5-20A2-4012-050560BA77B6}"/>
          </ac:spMkLst>
        </pc:spChg>
        <pc:spChg chg="mod">
          <ac:chgData name="NGUYEN PHAM ANH THU" userId="baf72463-252b-4d5f-a6ca-5a6327a9888d" providerId="ADAL" clId="{3426C3AD-65B2-416C-9F7D-1D619D8D45AD}" dt="2022-08-11T03:41:38.222" v="2646"/>
          <ac:spMkLst>
            <pc:docMk/>
            <pc:sldMk cId="1594366626" sldId="264"/>
            <ac:spMk id="399" creationId="{94D0F50A-DE3D-F299-F130-5A0DBFBEF931}"/>
          </ac:spMkLst>
        </pc:spChg>
        <pc:spChg chg="mod">
          <ac:chgData name="NGUYEN PHAM ANH THU" userId="baf72463-252b-4d5f-a6ca-5a6327a9888d" providerId="ADAL" clId="{3426C3AD-65B2-416C-9F7D-1D619D8D45AD}" dt="2022-08-11T03:41:38.222" v="2646"/>
          <ac:spMkLst>
            <pc:docMk/>
            <pc:sldMk cId="1594366626" sldId="264"/>
            <ac:spMk id="400" creationId="{AEBBB66F-5AA4-2522-68DA-F49DBE034DCB}"/>
          </ac:spMkLst>
        </pc:spChg>
        <pc:spChg chg="mod">
          <ac:chgData name="NGUYEN PHAM ANH THU" userId="baf72463-252b-4d5f-a6ca-5a6327a9888d" providerId="ADAL" clId="{3426C3AD-65B2-416C-9F7D-1D619D8D45AD}" dt="2022-08-11T03:41:37.736" v="2645"/>
          <ac:spMkLst>
            <pc:docMk/>
            <pc:sldMk cId="1594366626" sldId="264"/>
            <ac:spMk id="402" creationId="{3655B582-9543-D079-8EF9-AFF62A5898A8}"/>
          </ac:spMkLst>
        </pc:spChg>
        <pc:spChg chg="mod">
          <ac:chgData name="NGUYEN PHAM ANH THU" userId="baf72463-252b-4d5f-a6ca-5a6327a9888d" providerId="ADAL" clId="{3426C3AD-65B2-416C-9F7D-1D619D8D45AD}" dt="2022-08-11T03:41:37.736" v="2645"/>
          <ac:spMkLst>
            <pc:docMk/>
            <pc:sldMk cId="1594366626" sldId="264"/>
            <ac:spMk id="403" creationId="{E1F0B3DE-CF28-91E5-F5C2-4A54CD3439BA}"/>
          </ac:spMkLst>
        </pc:spChg>
        <pc:spChg chg="mod">
          <ac:chgData name="NGUYEN PHAM ANH THU" userId="baf72463-252b-4d5f-a6ca-5a6327a9888d" providerId="ADAL" clId="{3426C3AD-65B2-416C-9F7D-1D619D8D45AD}" dt="2022-08-11T03:41:37.736" v="2645"/>
          <ac:spMkLst>
            <pc:docMk/>
            <pc:sldMk cId="1594366626" sldId="264"/>
            <ac:spMk id="404" creationId="{D0FBD048-2C44-95A4-8837-EF2074F23174}"/>
          </ac:spMkLst>
        </pc:spChg>
        <pc:spChg chg="mod">
          <ac:chgData name="NGUYEN PHAM ANH THU" userId="baf72463-252b-4d5f-a6ca-5a6327a9888d" providerId="ADAL" clId="{3426C3AD-65B2-416C-9F7D-1D619D8D45AD}" dt="2022-08-11T03:41:37.736" v="2645"/>
          <ac:spMkLst>
            <pc:docMk/>
            <pc:sldMk cId="1594366626" sldId="264"/>
            <ac:spMk id="405" creationId="{922E9956-A200-A78D-0B8D-A7E773EE901A}"/>
          </ac:spMkLst>
        </pc:spChg>
        <pc:spChg chg="mod">
          <ac:chgData name="NGUYEN PHAM ANH THU" userId="baf72463-252b-4d5f-a6ca-5a6327a9888d" providerId="ADAL" clId="{3426C3AD-65B2-416C-9F7D-1D619D8D45AD}" dt="2022-08-11T03:41:37.736" v="2645"/>
          <ac:spMkLst>
            <pc:docMk/>
            <pc:sldMk cId="1594366626" sldId="264"/>
            <ac:spMk id="406" creationId="{A633CF38-C931-6743-D2D4-139E350F4D6C}"/>
          </ac:spMkLst>
        </pc:spChg>
        <pc:spChg chg="mod">
          <ac:chgData name="NGUYEN PHAM ANH THU" userId="baf72463-252b-4d5f-a6ca-5a6327a9888d" providerId="ADAL" clId="{3426C3AD-65B2-416C-9F7D-1D619D8D45AD}" dt="2022-08-11T03:41:37.736" v="2645"/>
          <ac:spMkLst>
            <pc:docMk/>
            <pc:sldMk cId="1594366626" sldId="264"/>
            <ac:spMk id="407" creationId="{F5BF18D1-8207-88A1-AD5C-A27ECFF5025C}"/>
          </ac:spMkLst>
        </pc:spChg>
        <pc:spChg chg="mod">
          <ac:chgData name="NGUYEN PHAM ANH THU" userId="baf72463-252b-4d5f-a6ca-5a6327a9888d" providerId="ADAL" clId="{3426C3AD-65B2-416C-9F7D-1D619D8D45AD}" dt="2022-08-11T03:41:37.736" v="2645"/>
          <ac:spMkLst>
            <pc:docMk/>
            <pc:sldMk cId="1594366626" sldId="264"/>
            <ac:spMk id="408" creationId="{A6633E19-8E1E-1156-559F-A8E15D00FAEF}"/>
          </ac:spMkLst>
        </pc:spChg>
        <pc:spChg chg="mod">
          <ac:chgData name="NGUYEN PHAM ANH THU" userId="baf72463-252b-4d5f-a6ca-5a6327a9888d" providerId="ADAL" clId="{3426C3AD-65B2-416C-9F7D-1D619D8D45AD}" dt="2022-08-11T03:41:37.736" v="2645"/>
          <ac:spMkLst>
            <pc:docMk/>
            <pc:sldMk cId="1594366626" sldId="264"/>
            <ac:spMk id="409" creationId="{50AC1E27-0D04-329B-CC66-34D9D0FD5CA2}"/>
          </ac:spMkLst>
        </pc:spChg>
        <pc:spChg chg="mod">
          <ac:chgData name="NGUYEN PHAM ANH THU" userId="baf72463-252b-4d5f-a6ca-5a6327a9888d" providerId="ADAL" clId="{3426C3AD-65B2-416C-9F7D-1D619D8D45AD}" dt="2022-08-11T03:41:37.736" v="2645"/>
          <ac:spMkLst>
            <pc:docMk/>
            <pc:sldMk cId="1594366626" sldId="264"/>
            <ac:spMk id="410" creationId="{F3450D22-1049-1290-CF14-CCCEFB641F44}"/>
          </ac:spMkLst>
        </pc:spChg>
        <pc:spChg chg="mod">
          <ac:chgData name="NGUYEN PHAM ANH THU" userId="baf72463-252b-4d5f-a6ca-5a6327a9888d" providerId="ADAL" clId="{3426C3AD-65B2-416C-9F7D-1D619D8D45AD}" dt="2022-08-11T03:41:37.736" v="2645"/>
          <ac:spMkLst>
            <pc:docMk/>
            <pc:sldMk cId="1594366626" sldId="264"/>
            <ac:spMk id="411" creationId="{D8243AED-ABCD-F579-3835-7CC1BA9733DB}"/>
          </ac:spMkLst>
        </pc:spChg>
        <pc:spChg chg="mod">
          <ac:chgData name="NGUYEN PHAM ANH THU" userId="baf72463-252b-4d5f-a6ca-5a6327a9888d" providerId="ADAL" clId="{3426C3AD-65B2-416C-9F7D-1D619D8D45AD}" dt="2022-08-11T03:41:37.736" v="2645"/>
          <ac:spMkLst>
            <pc:docMk/>
            <pc:sldMk cId="1594366626" sldId="264"/>
            <ac:spMk id="413" creationId="{6EDBA1D6-8BD6-064C-85B3-8D02FDAEF6DC}"/>
          </ac:spMkLst>
        </pc:spChg>
        <pc:spChg chg="mod">
          <ac:chgData name="NGUYEN PHAM ANH THU" userId="baf72463-252b-4d5f-a6ca-5a6327a9888d" providerId="ADAL" clId="{3426C3AD-65B2-416C-9F7D-1D619D8D45AD}" dt="2022-08-11T03:41:37.736" v="2645"/>
          <ac:spMkLst>
            <pc:docMk/>
            <pc:sldMk cId="1594366626" sldId="264"/>
            <ac:spMk id="414" creationId="{DAAD7400-85DA-0E57-5C0E-BEF9EF83C6C5}"/>
          </ac:spMkLst>
        </pc:spChg>
        <pc:spChg chg="mod">
          <ac:chgData name="NGUYEN PHAM ANH THU" userId="baf72463-252b-4d5f-a6ca-5a6327a9888d" providerId="ADAL" clId="{3426C3AD-65B2-416C-9F7D-1D619D8D45AD}" dt="2022-08-11T03:41:37.736" v="2645"/>
          <ac:spMkLst>
            <pc:docMk/>
            <pc:sldMk cId="1594366626" sldId="264"/>
            <ac:spMk id="415" creationId="{79131FFF-A618-FB90-B2FD-3EED426DFAD6}"/>
          </ac:spMkLst>
        </pc:spChg>
        <pc:spChg chg="mod">
          <ac:chgData name="NGUYEN PHAM ANH THU" userId="baf72463-252b-4d5f-a6ca-5a6327a9888d" providerId="ADAL" clId="{3426C3AD-65B2-416C-9F7D-1D619D8D45AD}" dt="2022-08-11T03:41:37.736" v="2645"/>
          <ac:spMkLst>
            <pc:docMk/>
            <pc:sldMk cId="1594366626" sldId="264"/>
            <ac:spMk id="416" creationId="{5CCB0C01-3F7A-11AB-97EF-8900AB99F8E4}"/>
          </ac:spMkLst>
        </pc:spChg>
        <pc:spChg chg="mod">
          <ac:chgData name="NGUYEN PHAM ANH THU" userId="baf72463-252b-4d5f-a6ca-5a6327a9888d" providerId="ADAL" clId="{3426C3AD-65B2-416C-9F7D-1D619D8D45AD}" dt="2022-08-11T03:41:37.736" v="2645"/>
          <ac:spMkLst>
            <pc:docMk/>
            <pc:sldMk cId="1594366626" sldId="264"/>
            <ac:spMk id="417" creationId="{172D5862-4232-FC96-07ED-58D505A18B1A}"/>
          </ac:spMkLst>
        </pc:spChg>
        <pc:spChg chg="mod">
          <ac:chgData name="NGUYEN PHAM ANH THU" userId="baf72463-252b-4d5f-a6ca-5a6327a9888d" providerId="ADAL" clId="{3426C3AD-65B2-416C-9F7D-1D619D8D45AD}" dt="2022-08-11T03:41:37.736" v="2645"/>
          <ac:spMkLst>
            <pc:docMk/>
            <pc:sldMk cId="1594366626" sldId="264"/>
            <ac:spMk id="418" creationId="{021FA022-272F-3A29-3332-3E6DD8B67D6E}"/>
          </ac:spMkLst>
        </pc:spChg>
        <pc:spChg chg="mod">
          <ac:chgData name="NGUYEN PHAM ANH THU" userId="baf72463-252b-4d5f-a6ca-5a6327a9888d" providerId="ADAL" clId="{3426C3AD-65B2-416C-9F7D-1D619D8D45AD}" dt="2022-08-11T03:41:37.736" v="2645"/>
          <ac:spMkLst>
            <pc:docMk/>
            <pc:sldMk cId="1594366626" sldId="264"/>
            <ac:spMk id="419" creationId="{9EC9BE9E-DE59-10BC-06BB-C2E773A72F8D}"/>
          </ac:spMkLst>
        </pc:spChg>
        <pc:spChg chg="mod">
          <ac:chgData name="NGUYEN PHAM ANH THU" userId="baf72463-252b-4d5f-a6ca-5a6327a9888d" providerId="ADAL" clId="{3426C3AD-65B2-416C-9F7D-1D619D8D45AD}" dt="2022-08-11T03:41:37.736" v="2645"/>
          <ac:spMkLst>
            <pc:docMk/>
            <pc:sldMk cId="1594366626" sldId="264"/>
            <ac:spMk id="420" creationId="{68047ACC-1714-A16A-0064-EB4D8CD0ECB3}"/>
          </ac:spMkLst>
        </pc:spChg>
        <pc:spChg chg="mod">
          <ac:chgData name="NGUYEN PHAM ANH THU" userId="baf72463-252b-4d5f-a6ca-5a6327a9888d" providerId="ADAL" clId="{3426C3AD-65B2-416C-9F7D-1D619D8D45AD}" dt="2022-08-11T03:41:37.736" v="2645"/>
          <ac:spMkLst>
            <pc:docMk/>
            <pc:sldMk cId="1594366626" sldId="264"/>
            <ac:spMk id="421" creationId="{05417E4D-B40C-931C-1A2E-7B7B5CBB0052}"/>
          </ac:spMkLst>
        </pc:spChg>
        <pc:spChg chg="mod">
          <ac:chgData name="NGUYEN PHAM ANH THU" userId="baf72463-252b-4d5f-a6ca-5a6327a9888d" providerId="ADAL" clId="{3426C3AD-65B2-416C-9F7D-1D619D8D45AD}" dt="2022-08-11T03:41:37.736" v="2645"/>
          <ac:spMkLst>
            <pc:docMk/>
            <pc:sldMk cId="1594366626" sldId="264"/>
            <ac:spMk id="422" creationId="{0AE80F12-205D-692C-3D09-279BD4CD9EC2}"/>
          </ac:spMkLst>
        </pc:spChg>
        <pc:spChg chg="mod">
          <ac:chgData name="NGUYEN PHAM ANH THU" userId="baf72463-252b-4d5f-a6ca-5a6327a9888d" providerId="ADAL" clId="{3426C3AD-65B2-416C-9F7D-1D619D8D45AD}" dt="2022-08-11T03:41:37.736" v="2645"/>
          <ac:spMkLst>
            <pc:docMk/>
            <pc:sldMk cId="1594366626" sldId="264"/>
            <ac:spMk id="424" creationId="{FBE97907-9A7F-1E3E-0BA4-B6667B99B9A2}"/>
          </ac:spMkLst>
        </pc:spChg>
        <pc:spChg chg="mod">
          <ac:chgData name="NGUYEN PHAM ANH THU" userId="baf72463-252b-4d5f-a6ca-5a6327a9888d" providerId="ADAL" clId="{3426C3AD-65B2-416C-9F7D-1D619D8D45AD}" dt="2022-08-11T03:41:37.736" v="2645"/>
          <ac:spMkLst>
            <pc:docMk/>
            <pc:sldMk cId="1594366626" sldId="264"/>
            <ac:spMk id="425" creationId="{4F8C6DB7-5E80-F528-35C0-3935E3842933}"/>
          </ac:spMkLst>
        </pc:spChg>
        <pc:spChg chg="mod">
          <ac:chgData name="NGUYEN PHAM ANH THU" userId="baf72463-252b-4d5f-a6ca-5a6327a9888d" providerId="ADAL" clId="{3426C3AD-65B2-416C-9F7D-1D619D8D45AD}" dt="2022-08-11T03:41:37.736" v="2645"/>
          <ac:spMkLst>
            <pc:docMk/>
            <pc:sldMk cId="1594366626" sldId="264"/>
            <ac:spMk id="426" creationId="{7B056345-16BD-3569-876E-1D3392907212}"/>
          </ac:spMkLst>
        </pc:spChg>
        <pc:spChg chg="mod">
          <ac:chgData name="NGUYEN PHAM ANH THU" userId="baf72463-252b-4d5f-a6ca-5a6327a9888d" providerId="ADAL" clId="{3426C3AD-65B2-416C-9F7D-1D619D8D45AD}" dt="2022-08-11T03:41:37.736" v="2645"/>
          <ac:spMkLst>
            <pc:docMk/>
            <pc:sldMk cId="1594366626" sldId="264"/>
            <ac:spMk id="427" creationId="{E372828F-1804-6E12-72BA-175C108AAC36}"/>
          </ac:spMkLst>
        </pc:spChg>
        <pc:spChg chg="mod">
          <ac:chgData name="NGUYEN PHAM ANH THU" userId="baf72463-252b-4d5f-a6ca-5a6327a9888d" providerId="ADAL" clId="{3426C3AD-65B2-416C-9F7D-1D619D8D45AD}" dt="2022-08-11T03:41:37.736" v="2645"/>
          <ac:spMkLst>
            <pc:docMk/>
            <pc:sldMk cId="1594366626" sldId="264"/>
            <ac:spMk id="428" creationId="{FC8403B1-CC02-8909-26A8-456EC14A705E}"/>
          </ac:spMkLst>
        </pc:spChg>
        <pc:spChg chg="mod">
          <ac:chgData name="NGUYEN PHAM ANH THU" userId="baf72463-252b-4d5f-a6ca-5a6327a9888d" providerId="ADAL" clId="{3426C3AD-65B2-416C-9F7D-1D619D8D45AD}" dt="2022-08-11T03:41:37.736" v="2645"/>
          <ac:spMkLst>
            <pc:docMk/>
            <pc:sldMk cId="1594366626" sldId="264"/>
            <ac:spMk id="429" creationId="{50C85F3B-D37A-D025-E3C1-A6CC5BC4E121}"/>
          </ac:spMkLst>
        </pc:spChg>
        <pc:spChg chg="mod">
          <ac:chgData name="NGUYEN PHAM ANH THU" userId="baf72463-252b-4d5f-a6ca-5a6327a9888d" providerId="ADAL" clId="{3426C3AD-65B2-416C-9F7D-1D619D8D45AD}" dt="2022-08-11T03:41:37.736" v="2645"/>
          <ac:spMkLst>
            <pc:docMk/>
            <pc:sldMk cId="1594366626" sldId="264"/>
            <ac:spMk id="430" creationId="{AB28A551-E38E-C111-AC41-722B6C8275F0}"/>
          </ac:spMkLst>
        </pc:spChg>
        <pc:spChg chg="mod">
          <ac:chgData name="NGUYEN PHAM ANH THU" userId="baf72463-252b-4d5f-a6ca-5a6327a9888d" providerId="ADAL" clId="{3426C3AD-65B2-416C-9F7D-1D619D8D45AD}" dt="2022-08-11T03:41:37.736" v="2645"/>
          <ac:spMkLst>
            <pc:docMk/>
            <pc:sldMk cId="1594366626" sldId="264"/>
            <ac:spMk id="431" creationId="{0BD1EEBA-21BD-01A9-3C7B-4267C01441F3}"/>
          </ac:spMkLst>
        </pc:spChg>
        <pc:spChg chg="mod">
          <ac:chgData name="NGUYEN PHAM ANH THU" userId="baf72463-252b-4d5f-a6ca-5a6327a9888d" providerId="ADAL" clId="{3426C3AD-65B2-416C-9F7D-1D619D8D45AD}" dt="2022-08-11T03:41:37.736" v="2645"/>
          <ac:spMkLst>
            <pc:docMk/>
            <pc:sldMk cId="1594366626" sldId="264"/>
            <ac:spMk id="432" creationId="{02E21794-5FA8-43DB-AEAC-FD60E743C015}"/>
          </ac:spMkLst>
        </pc:spChg>
        <pc:spChg chg="mod">
          <ac:chgData name="NGUYEN PHAM ANH THU" userId="baf72463-252b-4d5f-a6ca-5a6327a9888d" providerId="ADAL" clId="{3426C3AD-65B2-416C-9F7D-1D619D8D45AD}" dt="2022-08-11T03:41:37.736" v="2645"/>
          <ac:spMkLst>
            <pc:docMk/>
            <pc:sldMk cId="1594366626" sldId="264"/>
            <ac:spMk id="433" creationId="{D28135F6-3B9B-D058-DAF1-76C7E2ADE570}"/>
          </ac:spMkLst>
        </pc:spChg>
        <pc:spChg chg="mod">
          <ac:chgData name="NGUYEN PHAM ANH THU" userId="baf72463-252b-4d5f-a6ca-5a6327a9888d" providerId="ADAL" clId="{3426C3AD-65B2-416C-9F7D-1D619D8D45AD}" dt="2022-08-11T03:42:03.739" v="2650"/>
          <ac:spMkLst>
            <pc:docMk/>
            <pc:sldMk cId="1594366626" sldId="264"/>
            <ac:spMk id="435" creationId="{A90A843D-64B3-3648-C324-78BFD0241DA3}"/>
          </ac:spMkLst>
        </pc:spChg>
        <pc:spChg chg="mod">
          <ac:chgData name="NGUYEN PHAM ANH THU" userId="baf72463-252b-4d5f-a6ca-5a6327a9888d" providerId="ADAL" clId="{3426C3AD-65B2-416C-9F7D-1D619D8D45AD}" dt="2022-08-11T03:42:03.739" v="2650"/>
          <ac:spMkLst>
            <pc:docMk/>
            <pc:sldMk cId="1594366626" sldId="264"/>
            <ac:spMk id="436" creationId="{066BC2E5-4C2F-BDAF-14CD-75ED05D692E3}"/>
          </ac:spMkLst>
        </pc:spChg>
        <pc:spChg chg="mod">
          <ac:chgData name="NGUYEN PHAM ANH THU" userId="baf72463-252b-4d5f-a6ca-5a6327a9888d" providerId="ADAL" clId="{3426C3AD-65B2-416C-9F7D-1D619D8D45AD}" dt="2022-08-11T03:42:03.739" v="2650"/>
          <ac:spMkLst>
            <pc:docMk/>
            <pc:sldMk cId="1594366626" sldId="264"/>
            <ac:spMk id="437" creationId="{8FDE406E-F875-4C4A-1FDE-8DA15C5CD24A}"/>
          </ac:spMkLst>
        </pc:spChg>
        <pc:spChg chg="mod">
          <ac:chgData name="NGUYEN PHAM ANH THU" userId="baf72463-252b-4d5f-a6ca-5a6327a9888d" providerId="ADAL" clId="{3426C3AD-65B2-416C-9F7D-1D619D8D45AD}" dt="2022-08-11T03:42:03.739" v="2650"/>
          <ac:spMkLst>
            <pc:docMk/>
            <pc:sldMk cId="1594366626" sldId="264"/>
            <ac:spMk id="438" creationId="{74740225-B430-1FA6-3177-F9C97E351462}"/>
          </ac:spMkLst>
        </pc:spChg>
        <pc:spChg chg="mod">
          <ac:chgData name="NGUYEN PHAM ANH THU" userId="baf72463-252b-4d5f-a6ca-5a6327a9888d" providerId="ADAL" clId="{3426C3AD-65B2-416C-9F7D-1D619D8D45AD}" dt="2022-08-11T03:42:03.739" v="2650"/>
          <ac:spMkLst>
            <pc:docMk/>
            <pc:sldMk cId="1594366626" sldId="264"/>
            <ac:spMk id="439" creationId="{5A938214-8C0A-F55E-CD20-51FA26F27CF5}"/>
          </ac:spMkLst>
        </pc:spChg>
        <pc:spChg chg="mod">
          <ac:chgData name="NGUYEN PHAM ANH THU" userId="baf72463-252b-4d5f-a6ca-5a6327a9888d" providerId="ADAL" clId="{3426C3AD-65B2-416C-9F7D-1D619D8D45AD}" dt="2022-08-11T03:42:03.739" v="2650"/>
          <ac:spMkLst>
            <pc:docMk/>
            <pc:sldMk cId="1594366626" sldId="264"/>
            <ac:spMk id="440" creationId="{C4173890-E1F9-D396-2252-E2158F478E5F}"/>
          </ac:spMkLst>
        </pc:spChg>
        <pc:spChg chg="mod">
          <ac:chgData name="NGUYEN PHAM ANH THU" userId="baf72463-252b-4d5f-a6ca-5a6327a9888d" providerId="ADAL" clId="{3426C3AD-65B2-416C-9F7D-1D619D8D45AD}" dt="2022-08-11T03:42:03.739" v="2650"/>
          <ac:spMkLst>
            <pc:docMk/>
            <pc:sldMk cId="1594366626" sldId="264"/>
            <ac:spMk id="441" creationId="{9CC308E8-DDFF-DB48-4D5F-960E3E55FC0A}"/>
          </ac:spMkLst>
        </pc:spChg>
        <pc:spChg chg="mod">
          <ac:chgData name="NGUYEN PHAM ANH THU" userId="baf72463-252b-4d5f-a6ca-5a6327a9888d" providerId="ADAL" clId="{3426C3AD-65B2-416C-9F7D-1D619D8D45AD}" dt="2022-08-11T03:42:03.739" v="2650"/>
          <ac:spMkLst>
            <pc:docMk/>
            <pc:sldMk cId="1594366626" sldId="264"/>
            <ac:spMk id="442" creationId="{982E6CF9-BDBA-1D3A-D932-BE806896D52D}"/>
          </ac:spMkLst>
        </pc:spChg>
        <pc:spChg chg="mod">
          <ac:chgData name="NGUYEN PHAM ANH THU" userId="baf72463-252b-4d5f-a6ca-5a6327a9888d" providerId="ADAL" clId="{3426C3AD-65B2-416C-9F7D-1D619D8D45AD}" dt="2022-08-11T03:42:03.739" v="2650"/>
          <ac:spMkLst>
            <pc:docMk/>
            <pc:sldMk cId="1594366626" sldId="264"/>
            <ac:spMk id="443" creationId="{B4627CFD-A3CE-7F4C-55D5-3B2131F005EC}"/>
          </ac:spMkLst>
        </pc:spChg>
        <pc:spChg chg="mod">
          <ac:chgData name="NGUYEN PHAM ANH THU" userId="baf72463-252b-4d5f-a6ca-5a6327a9888d" providerId="ADAL" clId="{3426C3AD-65B2-416C-9F7D-1D619D8D45AD}" dt="2022-08-11T03:42:03.739" v="2650"/>
          <ac:spMkLst>
            <pc:docMk/>
            <pc:sldMk cId="1594366626" sldId="264"/>
            <ac:spMk id="444" creationId="{042DA679-E160-D36C-9631-CAA9249AFDEA}"/>
          </ac:spMkLst>
        </pc:spChg>
        <pc:spChg chg="mod">
          <ac:chgData name="NGUYEN PHAM ANH THU" userId="baf72463-252b-4d5f-a6ca-5a6327a9888d" providerId="ADAL" clId="{3426C3AD-65B2-416C-9F7D-1D619D8D45AD}" dt="2022-08-11T03:42:03.739" v="2650"/>
          <ac:spMkLst>
            <pc:docMk/>
            <pc:sldMk cId="1594366626" sldId="264"/>
            <ac:spMk id="446" creationId="{9170C2B7-6554-25CB-7235-20FE7EE8344A}"/>
          </ac:spMkLst>
        </pc:spChg>
        <pc:spChg chg="mod">
          <ac:chgData name="NGUYEN PHAM ANH THU" userId="baf72463-252b-4d5f-a6ca-5a6327a9888d" providerId="ADAL" clId="{3426C3AD-65B2-416C-9F7D-1D619D8D45AD}" dt="2022-08-11T03:42:03.739" v="2650"/>
          <ac:spMkLst>
            <pc:docMk/>
            <pc:sldMk cId="1594366626" sldId="264"/>
            <ac:spMk id="447" creationId="{8D24E348-57A6-4293-9D93-2E1B64018440}"/>
          </ac:spMkLst>
        </pc:spChg>
        <pc:spChg chg="mod">
          <ac:chgData name="NGUYEN PHAM ANH THU" userId="baf72463-252b-4d5f-a6ca-5a6327a9888d" providerId="ADAL" clId="{3426C3AD-65B2-416C-9F7D-1D619D8D45AD}" dt="2022-08-11T03:42:03.739" v="2650"/>
          <ac:spMkLst>
            <pc:docMk/>
            <pc:sldMk cId="1594366626" sldId="264"/>
            <ac:spMk id="448" creationId="{71F8FC59-1A53-CE0E-79A5-5899FCD80213}"/>
          </ac:spMkLst>
        </pc:spChg>
        <pc:spChg chg="mod">
          <ac:chgData name="NGUYEN PHAM ANH THU" userId="baf72463-252b-4d5f-a6ca-5a6327a9888d" providerId="ADAL" clId="{3426C3AD-65B2-416C-9F7D-1D619D8D45AD}" dt="2022-08-11T03:42:03.739" v="2650"/>
          <ac:spMkLst>
            <pc:docMk/>
            <pc:sldMk cId="1594366626" sldId="264"/>
            <ac:spMk id="449" creationId="{320F2852-5968-7895-93BE-0E4B912F1D35}"/>
          </ac:spMkLst>
        </pc:spChg>
        <pc:spChg chg="mod">
          <ac:chgData name="NGUYEN PHAM ANH THU" userId="baf72463-252b-4d5f-a6ca-5a6327a9888d" providerId="ADAL" clId="{3426C3AD-65B2-416C-9F7D-1D619D8D45AD}" dt="2022-08-11T03:42:03.739" v="2650"/>
          <ac:spMkLst>
            <pc:docMk/>
            <pc:sldMk cId="1594366626" sldId="264"/>
            <ac:spMk id="450" creationId="{DE40A46C-AFE9-1AF7-2286-F33ECAB182A9}"/>
          </ac:spMkLst>
        </pc:spChg>
        <pc:spChg chg="mod">
          <ac:chgData name="NGUYEN PHAM ANH THU" userId="baf72463-252b-4d5f-a6ca-5a6327a9888d" providerId="ADAL" clId="{3426C3AD-65B2-416C-9F7D-1D619D8D45AD}" dt="2022-08-11T03:42:03.739" v="2650"/>
          <ac:spMkLst>
            <pc:docMk/>
            <pc:sldMk cId="1594366626" sldId="264"/>
            <ac:spMk id="451" creationId="{7EAAEDB2-B60C-9BB5-8F71-C64D37C88047}"/>
          </ac:spMkLst>
        </pc:spChg>
        <pc:spChg chg="mod">
          <ac:chgData name="NGUYEN PHAM ANH THU" userId="baf72463-252b-4d5f-a6ca-5a6327a9888d" providerId="ADAL" clId="{3426C3AD-65B2-416C-9F7D-1D619D8D45AD}" dt="2022-08-11T03:42:03.739" v="2650"/>
          <ac:spMkLst>
            <pc:docMk/>
            <pc:sldMk cId="1594366626" sldId="264"/>
            <ac:spMk id="452" creationId="{4BAFB523-78ED-5EB3-0475-CD661C2BD044}"/>
          </ac:spMkLst>
        </pc:spChg>
        <pc:spChg chg="mod">
          <ac:chgData name="NGUYEN PHAM ANH THU" userId="baf72463-252b-4d5f-a6ca-5a6327a9888d" providerId="ADAL" clId="{3426C3AD-65B2-416C-9F7D-1D619D8D45AD}" dt="2022-08-11T03:42:03.739" v="2650"/>
          <ac:spMkLst>
            <pc:docMk/>
            <pc:sldMk cId="1594366626" sldId="264"/>
            <ac:spMk id="453" creationId="{8D9F5BBC-727C-692F-AA40-73EA6AC2BB6A}"/>
          </ac:spMkLst>
        </pc:spChg>
        <pc:spChg chg="mod">
          <ac:chgData name="NGUYEN PHAM ANH THU" userId="baf72463-252b-4d5f-a6ca-5a6327a9888d" providerId="ADAL" clId="{3426C3AD-65B2-416C-9F7D-1D619D8D45AD}" dt="2022-08-11T03:42:03.739" v="2650"/>
          <ac:spMkLst>
            <pc:docMk/>
            <pc:sldMk cId="1594366626" sldId="264"/>
            <ac:spMk id="454" creationId="{B08C5903-C818-507E-DC00-9600F1EC3972}"/>
          </ac:spMkLst>
        </pc:spChg>
        <pc:spChg chg="mod">
          <ac:chgData name="NGUYEN PHAM ANH THU" userId="baf72463-252b-4d5f-a6ca-5a6327a9888d" providerId="ADAL" clId="{3426C3AD-65B2-416C-9F7D-1D619D8D45AD}" dt="2022-08-11T03:42:03.739" v="2650"/>
          <ac:spMkLst>
            <pc:docMk/>
            <pc:sldMk cId="1594366626" sldId="264"/>
            <ac:spMk id="455" creationId="{A6869622-1BDD-19D2-DB8B-F9A26BC2AE2C}"/>
          </ac:spMkLst>
        </pc:spChg>
        <pc:spChg chg="mod">
          <ac:chgData name="NGUYEN PHAM ANH THU" userId="baf72463-252b-4d5f-a6ca-5a6327a9888d" providerId="ADAL" clId="{3426C3AD-65B2-416C-9F7D-1D619D8D45AD}" dt="2022-08-11T03:42:03.739" v="2650"/>
          <ac:spMkLst>
            <pc:docMk/>
            <pc:sldMk cId="1594366626" sldId="264"/>
            <ac:spMk id="457" creationId="{FCC54B28-A106-BF89-4E53-E4C1EC2E3E5D}"/>
          </ac:spMkLst>
        </pc:spChg>
        <pc:spChg chg="mod">
          <ac:chgData name="NGUYEN PHAM ANH THU" userId="baf72463-252b-4d5f-a6ca-5a6327a9888d" providerId="ADAL" clId="{3426C3AD-65B2-416C-9F7D-1D619D8D45AD}" dt="2022-08-11T03:42:03.739" v="2650"/>
          <ac:spMkLst>
            <pc:docMk/>
            <pc:sldMk cId="1594366626" sldId="264"/>
            <ac:spMk id="458" creationId="{A5F10683-F641-D527-EE64-4FCDB82A2612}"/>
          </ac:spMkLst>
        </pc:spChg>
        <pc:spChg chg="mod">
          <ac:chgData name="NGUYEN PHAM ANH THU" userId="baf72463-252b-4d5f-a6ca-5a6327a9888d" providerId="ADAL" clId="{3426C3AD-65B2-416C-9F7D-1D619D8D45AD}" dt="2022-08-11T03:42:03.739" v="2650"/>
          <ac:spMkLst>
            <pc:docMk/>
            <pc:sldMk cId="1594366626" sldId="264"/>
            <ac:spMk id="459" creationId="{FFC36987-0A85-1F04-7953-DC82CE2F4E8B}"/>
          </ac:spMkLst>
        </pc:spChg>
        <pc:spChg chg="mod">
          <ac:chgData name="NGUYEN PHAM ANH THU" userId="baf72463-252b-4d5f-a6ca-5a6327a9888d" providerId="ADAL" clId="{3426C3AD-65B2-416C-9F7D-1D619D8D45AD}" dt="2022-08-11T03:42:03.739" v="2650"/>
          <ac:spMkLst>
            <pc:docMk/>
            <pc:sldMk cId="1594366626" sldId="264"/>
            <ac:spMk id="460" creationId="{F1E7A126-3D1C-06E3-D136-0EC4D61A77A6}"/>
          </ac:spMkLst>
        </pc:spChg>
        <pc:spChg chg="mod">
          <ac:chgData name="NGUYEN PHAM ANH THU" userId="baf72463-252b-4d5f-a6ca-5a6327a9888d" providerId="ADAL" clId="{3426C3AD-65B2-416C-9F7D-1D619D8D45AD}" dt="2022-08-11T03:42:03.739" v="2650"/>
          <ac:spMkLst>
            <pc:docMk/>
            <pc:sldMk cId="1594366626" sldId="264"/>
            <ac:spMk id="461" creationId="{64D9E433-FB19-0750-3EFE-7C6EFF81387A}"/>
          </ac:spMkLst>
        </pc:spChg>
        <pc:spChg chg="mod">
          <ac:chgData name="NGUYEN PHAM ANH THU" userId="baf72463-252b-4d5f-a6ca-5a6327a9888d" providerId="ADAL" clId="{3426C3AD-65B2-416C-9F7D-1D619D8D45AD}" dt="2022-08-11T03:42:03.739" v="2650"/>
          <ac:spMkLst>
            <pc:docMk/>
            <pc:sldMk cId="1594366626" sldId="264"/>
            <ac:spMk id="462" creationId="{7719A3F0-1352-2F21-7250-2C90AFABEBC1}"/>
          </ac:spMkLst>
        </pc:spChg>
        <pc:spChg chg="mod">
          <ac:chgData name="NGUYEN PHAM ANH THU" userId="baf72463-252b-4d5f-a6ca-5a6327a9888d" providerId="ADAL" clId="{3426C3AD-65B2-416C-9F7D-1D619D8D45AD}" dt="2022-08-11T03:42:03.739" v="2650"/>
          <ac:spMkLst>
            <pc:docMk/>
            <pc:sldMk cId="1594366626" sldId="264"/>
            <ac:spMk id="463" creationId="{EBF7D586-A58B-591A-1FC0-070A1BF4DE83}"/>
          </ac:spMkLst>
        </pc:spChg>
        <pc:spChg chg="mod">
          <ac:chgData name="NGUYEN PHAM ANH THU" userId="baf72463-252b-4d5f-a6ca-5a6327a9888d" providerId="ADAL" clId="{3426C3AD-65B2-416C-9F7D-1D619D8D45AD}" dt="2022-08-11T03:42:03.739" v="2650"/>
          <ac:spMkLst>
            <pc:docMk/>
            <pc:sldMk cId="1594366626" sldId="264"/>
            <ac:spMk id="464" creationId="{5E0B84A7-66B5-623B-7F04-EB8146286248}"/>
          </ac:spMkLst>
        </pc:spChg>
        <pc:spChg chg="mod">
          <ac:chgData name="NGUYEN PHAM ANH THU" userId="baf72463-252b-4d5f-a6ca-5a6327a9888d" providerId="ADAL" clId="{3426C3AD-65B2-416C-9F7D-1D619D8D45AD}" dt="2022-08-11T03:42:03.739" v="2650"/>
          <ac:spMkLst>
            <pc:docMk/>
            <pc:sldMk cId="1594366626" sldId="264"/>
            <ac:spMk id="465" creationId="{A0FD3EAC-1768-631E-357D-633B61288B29}"/>
          </ac:spMkLst>
        </pc:spChg>
        <pc:spChg chg="mod">
          <ac:chgData name="NGUYEN PHAM ANH THU" userId="baf72463-252b-4d5f-a6ca-5a6327a9888d" providerId="ADAL" clId="{3426C3AD-65B2-416C-9F7D-1D619D8D45AD}" dt="2022-08-11T03:42:03.739" v="2650"/>
          <ac:spMkLst>
            <pc:docMk/>
            <pc:sldMk cId="1594366626" sldId="264"/>
            <ac:spMk id="466" creationId="{9CC6E9AE-8F33-7E55-F8EE-BC3EDD35EDAC}"/>
          </ac:spMkLst>
        </pc:spChg>
        <pc:spChg chg="mod">
          <ac:chgData name="NGUYEN PHAM ANH THU" userId="baf72463-252b-4d5f-a6ca-5a6327a9888d" providerId="ADAL" clId="{3426C3AD-65B2-416C-9F7D-1D619D8D45AD}" dt="2022-08-11T03:42:10.565" v="2652"/>
          <ac:spMkLst>
            <pc:docMk/>
            <pc:sldMk cId="1594366626" sldId="264"/>
            <ac:spMk id="468" creationId="{3BE23922-5D9B-9985-AA1A-A796830066C2}"/>
          </ac:spMkLst>
        </pc:spChg>
        <pc:spChg chg="mod">
          <ac:chgData name="NGUYEN PHAM ANH THU" userId="baf72463-252b-4d5f-a6ca-5a6327a9888d" providerId="ADAL" clId="{3426C3AD-65B2-416C-9F7D-1D619D8D45AD}" dt="2022-08-11T03:42:10.565" v="2652"/>
          <ac:spMkLst>
            <pc:docMk/>
            <pc:sldMk cId="1594366626" sldId="264"/>
            <ac:spMk id="469" creationId="{31EC0F52-BD76-DB0D-4AA6-636F76E3DABC}"/>
          </ac:spMkLst>
        </pc:spChg>
        <pc:spChg chg="mod">
          <ac:chgData name="NGUYEN PHAM ANH THU" userId="baf72463-252b-4d5f-a6ca-5a6327a9888d" providerId="ADAL" clId="{3426C3AD-65B2-416C-9F7D-1D619D8D45AD}" dt="2022-08-11T03:42:10.565" v="2652"/>
          <ac:spMkLst>
            <pc:docMk/>
            <pc:sldMk cId="1594366626" sldId="264"/>
            <ac:spMk id="470" creationId="{1796E404-F719-71B2-B897-78D71FF337C9}"/>
          </ac:spMkLst>
        </pc:spChg>
        <pc:spChg chg="mod">
          <ac:chgData name="NGUYEN PHAM ANH THU" userId="baf72463-252b-4d5f-a6ca-5a6327a9888d" providerId="ADAL" clId="{3426C3AD-65B2-416C-9F7D-1D619D8D45AD}" dt="2022-08-11T03:42:10.565" v="2652"/>
          <ac:spMkLst>
            <pc:docMk/>
            <pc:sldMk cId="1594366626" sldId="264"/>
            <ac:spMk id="471" creationId="{D72FE53A-36C1-3908-4B18-0567A93F0179}"/>
          </ac:spMkLst>
        </pc:spChg>
        <pc:spChg chg="mod">
          <ac:chgData name="NGUYEN PHAM ANH THU" userId="baf72463-252b-4d5f-a6ca-5a6327a9888d" providerId="ADAL" clId="{3426C3AD-65B2-416C-9F7D-1D619D8D45AD}" dt="2022-08-11T03:42:10.565" v="2652"/>
          <ac:spMkLst>
            <pc:docMk/>
            <pc:sldMk cId="1594366626" sldId="264"/>
            <ac:spMk id="472" creationId="{B4C26F55-17C3-6E8E-B6C4-88F4F962AF9E}"/>
          </ac:spMkLst>
        </pc:spChg>
        <pc:spChg chg="mod">
          <ac:chgData name="NGUYEN PHAM ANH THU" userId="baf72463-252b-4d5f-a6ca-5a6327a9888d" providerId="ADAL" clId="{3426C3AD-65B2-416C-9F7D-1D619D8D45AD}" dt="2022-08-11T03:42:10.565" v="2652"/>
          <ac:spMkLst>
            <pc:docMk/>
            <pc:sldMk cId="1594366626" sldId="264"/>
            <ac:spMk id="473" creationId="{D78297A4-7060-51E6-DBBD-3C0AF999EC4D}"/>
          </ac:spMkLst>
        </pc:spChg>
        <pc:spChg chg="mod">
          <ac:chgData name="NGUYEN PHAM ANH THU" userId="baf72463-252b-4d5f-a6ca-5a6327a9888d" providerId="ADAL" clId="{3426C3AD-65B2-416C-9F7D-1D619D8D45AD}" dt="2022-08-11T03:42:10.565" v="2652"/>
          <ac:spMkLst>
            <pc:docMk/>
            <pc:sldMk cId="1594366626" sldId="264"/>
            <ac:spMk id="474" creationId="{7C5CCB7F-39FA-A385-0501-310261086FED}"/>
          </ac:spMkLst>
        </pc:spChg>
        <pc:spChg chg="mod">
          <ac:chgData name="NGUYEN PHAM ANH THU" userId="baf72463-252b-4d5f-a6ca-5a6327a9888d" providerId="ADAL" clId="{3426C3AD-65B2-416C-9F7D-1D619D8D45AD}" dt="2022-08-11T03:42:10.565" v="2652"/>
          <ac:spMkLst>
            <pc:docMk/>
            <pc:sldMk cId="1594366626" sldId="264"/>
            <ac:spMk id="475" creationId="{3D43BE22-7217-EC41-6D61-086A7CAB0C38}"/>
          </ac:spMkLst>
        </pc:spChg>
        <pc:spChg chg="mod">
          <ac:chgData name="NGUYEN PHAM ANH THU" userId="baf72463-252b-4d5f-a6ca-5a6327a9888d" providerId="ADAL" clId="{3426C3AD-65B2-416C-9F7D-1D619D8D45AD}" dt="2022-08-11T03:42:10.565" v="2652"/>
          <ac:spMkLst>
            <pc:docMk/>
            <pc:sldMk cId="1594366626" sldId="264"/>
            <ac:spMk id="476" creationId="{2657C252-10E8-4A29-4C90-581822E23BC6}"/>
          </ac:spMkLst>
        </pc:spChg>
        <pc:spChg chg="mod">
          <ac:chgData name="NGUYEN PHAM ANH THU" userId="baf72463-252b-4d5f-a6ca-5a6327a9888d" providerId="ADAL" clId="{3426C3AD-65B2-416C-9F7D-1D619D8D45AD}" dt="2022-08-11T03:42:10.565" v="2652"/>
          <ac:spMkLst>
            <pc:docMk/>
            <pc:sldMk cId="1594366626" sldId="264"/>
            <ac:spMk id="477" creationId="{228CD36B-837E-476D-4172-AD59C95ED415}"/>
          </ac:spMkLst>
        </pc:spChg>
        <pc:spChg chg="mod">
          <ac:chgData name="NGUYEN PHAM ANH THU" userId="baf72463-252b-4d5f-a6ca-5a6327a9888d" providerId="ADAL" clId="{3426C3AD-65B2-416C-9F7D-1D619D8D45AD}" dt="2022-08-11T03:42:10.565" v="2652"/>
          <ac:spMkLst>
            <pc:docMk/>
            <pc:sldMk cId="1594366626" sldId="264"/>
            <ac:spMk id="479" creationId="{14D9C359-710E-39AB-6BF3-145090F89F7C}"/>
          </ac:spMkLst>
        </pc:spChg>
        <pc:spChg chg="mod">
          <ac:chgData name="NGUYEN PHAM ANH THU" userId="baf72463-252b-4d5f-a6ca-5a6327a9888d" providerId="ADAL" clId="{3426C3AD-65B2-416C-9F7D-1D619D8D45AD}" dt="2022-08-11T03:42:10.565" v="2652"/>
          <ac:spMkLst>
            <pc:docMk/>
            <pc:sldMk cId="1594366626" sldId="264"/>
            <ac:spMk id="480" creationId="{4216796D-3961-71A8-6839-8514D1691FB3}"/>
          </ac:spMkLst>
        </pc:spChg>
        <pc:spChg chg="mod">
          <ac:chgData name="NGUYEN PHAM ANH THU" userId="baf72463-252b-4d5f-a6ca-5a6327a9888d" providerId="ADAL" clId="{3426C3AD-65B2-416C-9F7D-1D619D8D45AD}" dt="2022-08-11T03:42:10.565" v="2652"/>
          <ac:spMkLst>
            <pc:docMk/>
            <pc:sldMk cId="1594366626" sldId="264"/>
            <ac:spMk id="481" creationId="{9C7A95AC-92AA-88E4-0093-CA89B9E0D7BF}"/>
          </ac:spMkLst>
        </pc:spChg>
        <pc:spChg chg="mod">
          <ac:chgData name="NGUYEN PHAM ANH THU" userId="baf72463-252b-4d5f-a6ca-5a6327a9888d" providerId="ADAL" clId="{3426C3AD-65B2-416C-9F7D-1D619D8D45AD}" dt="2022-08-11T03:42:10.565" v="2652"/>
          <ac:spMkLst>
            <pc:docMk/>
            <pc:sldMk cId="1594366626" sldId="264"/>
            <ac:spMk id="482" creationId="{31CC7340-2091-6091-8F16-990AC11D8128}"/>
          </ac:spMkLst>
        </pc:spChg>
        <pc:spChg chg="mod">
          <ac:chgData name="NGUYEN PHAM ANH THU" userId="baf72463-252b-4d5f-a6ca-5a6327a9888d" providerId="ADAL" clId="{3426C3AD-65B2-416C-9F7D-1D619D8D45AD}" dt="2022-08-11T03:42:10.565" v="2652"/>
          <ac:spMkLst>
            <pc:docMk/>
            <pc:sldMk cId="1594366626" sldId="264"/>
            <ac:spMk id="483" creationId="{A8708522-C137-38CF-0596-91C9778797EE}"/>
          </ac:spMkLst>
        </pc:spChg>
        <pc:spChg chg="mod">
          <ac:chgData name="NGUYEN PHAM ANH THU" userId="baf72463-252b-4d5f-a6ca-5a6327a9888d" providerId="ADAL" clId="{3426C3AD-65B2-416C-9F7D-1D619D8D45AD}" dt="2022-08-11T03:42:10.565" v="2652"/>
          <ac:spMkLst>
            <pc:docMk/>
            <pc:sldMk cId="1594366626" sldId="264"/>
            <ac:spMk id="484" creationId="{C0A7D1BC-0897-5162-67C9-D3AD7FE5D5E6}"/>
          </ac:spMkLst>
        </pc:spChg>
        <pc:spChg chg="mod">
          <ac:chgData name="NGUYEN PHAM ANH THU" userId="baf72463-252b-4d5f-a6ca-5a6327a9888d" providerId="ADAL" clId="{3426C3AD-65B2-416C-9F7D-1D619D8D45AD}" dt="2022-08-11T03:42:10.565" v="2652"/>
          <ac:spMkLst>
            <pc:docMk/>
            <pc:sldMk cId="1594366626" sldId="264"/>
            <ac:spMk id="485" creationId="{9EEDDB3C-3A1F-EC5D-6FA2-CBA27CC6E078}"/>
          </ac:spMkLst>
        </pc:spChg>
        <pc:spChg chg="mod">
          <ac:chgData name="NGUYEN PHAM ANH THU" userId="baf72463-252b-4d5f-a6ca-5a6327a9888d" providerId="ADAL" clId="{3426C3AD-65B2-416C-9F7D-1D619D8D45AD}" dt="2022-08-11T03:42:10.565" v="2652"/>
          <ac:spMkLst>
            <pc:docMk/>
            <pc:sldMk cId="1594366626" sldId="264"/>
            <ac:spMk id="486" creationId="{D6A01CC5-039D-72BF-0282-7AAB7865563A}"/>
          </ac:spMkLst>
        </pc:spChg>
        <pc:spChg chg="mod">
          <ac:chgData name="NGUYEN PHAM ANH THU" userId="baf72463-252b-4d5f-a6ca-5a6327a9888d" providerId="ADAL" clId="{3426C3AD-65B2-416C-9F7D-1D619D8D45AD}" dt="2022-08-11T03:42:10.565" v="2652"/>
          <ac:spMkLst>
            <pc:docMk/>
            <pc:sldMk cId="1594366626" sldId="264"/>
            <ac:spMk id="487" creationId="{BD02A23C-6D2F-C328-4B4E-CE601386DF12}"/>
          </ac:spMkLst>
        </pc:spChg>
        <pc:spChg chg="mod">
          <ac:chgData name="NGUYEN PHAM ANH THU" userId="baf72463-252b-4d5f-a6ca-5a6327a9888d" providerId="ADAL" clId="{3426C3AD-65B2-416C-9F7D-1D619D8D45AD}" dt="2022-08-11T03:42:10.565" v="2652"/>
          <ac:spMkLst>
            <pc:docMk/>
            <pc:sldMk cId="1594366626" sldId="264"/>
            <ac:spMk id="488" creationId="{B4A471F8-22BB-5050-0CB7-A2EAE29EAE93}"/>
          </ac:spMkLst>
        </pc:spChg>
        <pc:spChg chg="mod">
          <ac:chgData name="NGUYEN PHAM ANH THU" userId="baf72463-252b-4d5f-a6ca-5a6327a9888d" providerId="ADAL" clId="{3426C3AD-65B2-416C-9F7D-1D619D8D45AD}" dt="2022-08-11T03:42:10.565" v="2652"/>
          <ac:spMkLst>
            <pc:docMk/>
            <pc:sldMk cId="1594366626" sldId="264"/>
            <ac:spMk id="490" creationId="{8F25A474-3787-9FAE-6444-567FCDE392D1}"/>
          </ac:spMkLst>
        </pc:spChg>
        <pc:spChg chg="mod">
          <ac:chgData name="NGUYEN PHAM ANH THU" userId="baf72463-252b-4d5f-a6ca-5a6327a9888d" providerId="ADAL" clId="{3426C3AD-65B2-416C-9F7D-1D619D8D45AD}" dt="2022-08-11T03:42:10.565" v="2652"/>
          <ac:spMkLst>
            <pc:docMk/>
            <pc:sldMk cId="1594366626" sldId="264"/>
            <ac:spMk id="491" creationId="{6D2F141A-E841-2C17-D0CD-050A26F4F3FA}"/>
          </ac:spMkLst>
        </pc:spChg>
        <pc:spChg chg="mod">
          <ac:chgData name="NGUYEN PHAM ANH THU" userId="baf72463-252b-4d5f-a6ca-5a6327a9888d" providerId="ADAL" clId="{3426C3AD-65B2-416C-9F7D-1D619D8D45AD}" dt="2022-08-11T03:42:10.565" v="2652"/>
          <ac:spMkLst>
            <pc:docMk/>
            <pc:sldMk cId="1594366626" sldId="264"/>
            <ac:spMk id="492" creationId="{00C61F84-B4AB-7956-D8B0-079D4FE3140D}"/>
          </ac:spMkLst>
        </pc:spChg>
        <pc:spChg chg="mod">
          <ac:chgData name="NGUYEN PHAM ANH THU" userId="baf72463-252b-4d5f-a6ca-5a6327a9888d" providerId="ADAL" clId="{3426C3AD-65B2-416C-9F7D-1D619D8D45AD}" dt="2022-08-11T03:42:10.565" v="2652"/>
          <ac:spMkLst>
            <pc:docMk/>
            <pc:sldMk cId="1594366626" sldId="264"/>
            <ac:spMk id="493" creationId="{5F16A582-B6B9-0068-5296-8F30D9631CB9}"/>
          </ac:spMkLst>
        </pc:spChg>
        <pc:spChg chg="mod">
          <ac:chgData name="NGUYEN PHAM ANH THU" userId="baf72463-252b-4d5f-a6ca-5a6327a9888d" providerId="ADAL" clId="{3426C3AD-65B2-416C-9F7D-1D619D8D45AD}" dt="2022-08-11T03:42:10.565" v="2652"/>
          <ac:spMkLst>
            <pc:docMk/>
            <pc:sldMk cId="1594366626" sldId="264"/>
            <ac:spMk id="494" creationId="{67F9FFC1-6ACC-3B11-7716-C6F7F8C20118}"/>
          </ac:spMkLst>
        </pc:spChg>
        <pc:spChg chg="mod">
          <ac:chgData name="NGUYEN PHAM ANH THU" userId="baf72463-252b-4d5f-a6ca-5a6327a9888d" providerId="ADAL" clId="{3426C3AD-65B2-416C-9F7D-1D619D8D45AD}" dt="2022-08-11T03:42:10.565" v="2652"/>
          <ac:spMkLst>
            <pc:docMk/>
            <pc:sldMk cId="1594366626" sldId="264"/>
            <ac:spMk id="495" creationId="{FF02A756-6AA8-DE9B-40A0-D9167E8B8EEC}"/>
          </ac:spMkLst>
        </pc:spChg>
        <pc:spChg chg="mod">
          <ac:chgData name="NGUYEN PHAM ANH THU" userId="baf72463-252b-4d5f-a6ca-5a6327a9888d" providerId="ADAL" clId="{3426C3AD-65B2-416C-9F7D-1D619D8D45AD}" dt="2022-08-11T03:42:10.565" v="2652"/>
          <ac:spMkLst>
            <pc:docMk/>
            <pc:sldMk cId="1594366626" sldId="264"/>
            <ac:spMk id="496" creationId="{FFD7F0BA-5CCA-2ACB-2186-3636E3843213}"/>
          </ac:spMkLst>
        </pc:spChg>
        <pc:spChg chg="mod">
          <ac:chgData name="NGUYEN PHAM ANH THU" userId="baf72463-252b-4d5f-a6ca-5a6327a9888d" providerId="ADAL" clId="{3426C3AD-65B2-416C-9F7D-1D619D8D45AD}" dt="2022-08-11T03:42:10.565" v="2652"/>
          <ac:spMkLst>
            <pc:docMk/>
            <pc:sldMk cId="1594366626" sldId="264"/>
            <ac:spMk id="497" creationId="{0FB31F32-C518-5344-AEDE-3CB14DE744E9}"/>
          </ac:spMkLst>
        </pc:spChg>
        <pc:spChg chg="mod">
          <ac:chgData name="NGUYEN PHAM ANH THU" userId="baf72463-252b-4d5f-a6ca-5a6327a9888d" providerId="ADAL" clId="{3426C3AD-65B2-416C-9F7D-1D619D8D45AD}" dt="2022-08-11T03:42:10.565" v="2652"/>
          <ac:spMkLst>
            <pc:docMk/>
            <pc:sldMk cId="1594366626" sldId="264"/>
            <ac:spMk id="498" creationId="{C4268F30-1DCA-954E-0C78-6569AA613AA6}"/>
          </ac:spMkLst>
        </pc:spChg>
        <pc:spChg chg="mod">
          <ac:chgData name="NGUYEN PHAM ANH THU" userId="baf72463-252b-4d5f-a6ca-5a6327a9888d" providerId="ADAL" clId="{3426C3AD-65B2-416C-9F7D-1D619D8D45AD}" dt="2022-08-11T03:42:10.565" v="2652"/>
          <ac:spMkLst>
            <pc:docMk/>
            <pc:sldMk cId="1594366626" sldId="264"/>
            <ac:spMk id="499" creationId="{AAB20DEB-4FEA-86E2-49EA-8152BE08ADC7}"/>
          </ac:spMkLst>
        </pc:spChg>
        <pc:spChg chg="mod">
          <ac:chgData name="NGUYEN PHAM ANH THU" userId="baf72463-252b-4d5f-a6ca-5a6327a9888d" providerId="ADAL" clId="{3426C3AD-65B2-416C-9F7D-1D619D8D45AD}" dt="2022-08-11T03:42:11.966" v="2653"/>
          <ac:spMkLst>
            <pc:docMk/>
            <pc:sldMk cId="1594366626" sldId="264"/>
            <ac:spMk id="501" creationId="{5C076BE8-7739-B260-7A68-5571F74C959A}"/>
          </ac:spMkLst>
        </pc:spChg>
        <pc:spChg chg="mod">
          <ac:chgData name="NGUYEN PHAM ANH THU" userId="baf72463-252b-4d5f-a6ca-5a6327a9888d" providerId="ADAL" clId="{3426C3AD-65B2-416C-9F7D-1D619D8D45AD}" dt="2022-08-11T03:42:11.966" v="2653"/>
          <ac:spMkLst>
            <pc:docMk/>
            <pc:sldMk cId="1594366626" sldId="264"/>
            <ac:spMk id="502" creationId="{6363FD52-4BEF-9E4D-A2CE-4EC8FAEF3FA1}"/>
          </ac:spMkLst>
        </pc:spChg>
        <pc:spChg chg="mod">
          <ac:chgData name="NGUYEN PHAM ANH THU" userId="baf72463-252b-4d5f-a6ca-5a6327a9888d" providerId="ADAL" clId="{3426C3AD-65B2-416C-9F7D-1D619D8D45AD}" dt="2022-08-11T03:42:11.966" v="2653"/>
          <ac:spMkLst>
            <pc:docMk/>
            <pc:sldMk cId="1594366626" sldId="264"/>
            <ac:spMk id="503" creationId="{8246AA83-4574-9592-7B17-DDA5D4770F2F}"/>
          </ac:spMkLst>
        </pc:spChg>
        <pc:spChg chg="mod">
          <ac:chgData name="NGUYEN PHAM ANH THU" userId="baf72463-252b-4d5f-a6ca-5a6327a9888d" providerId="ADAL" clId="{3426C3AD-65B2-416C-9F7D-1D619D8D45AD}" dt="2022-08-11T03:42:11.966" v="2653"/>
          <ac:spMkLst>
            <pc:docMk/>
            <pc:sldMk cId="1594366626" sldId="264"/>
            <ac:spMk id="504" creationId="{FBDEE205-A8ED-016A-CEC8-4AE98592DFA3}"/>
          </ac:spMkLst>
        </pc:spChg>
        <pc:spChg chg="mod">
          <ac:chgData name="NGUYEN PHAM ANH THU" userId="baf72463-252b-4d5f-a6ca-5a6327a9888d" providerId="ADAL" clId="{3426C3AD-65B2-416C-9F7D-1D619D8D45AD}" dt="2022-08-11T03:42:11.966" v="2653"/>
          <ac:spMkLst>
            <pc:docMk/>
            <pc:sldMk cId="1594366626" sldId="264"/>
            <ac:spMk id="505" creationId="{A36A8EE9-6055-14E1-760E-46596013AAC7}"/>
          </ac:spMkLst>
        </pc:spChg>
        <pc:spChg chg="mod">
          <ac:chgData name="NGUYEN PHAM ANH THU" userId="baf72463-252b-4d5f-a6ca-5a6327a9888d" providerId="ADAL" clId="{3426C3AD-65B2-416C-9F7D-1D619D8D45AD}" dt="2022-08-11T03:42:11.966" v="2653"/>
          <ac:spMkLst>
            <pc:docMk/>
            <pc:sldMk cId="1594366626" sldId="264"/>
            <ac:spMk id="506" creationId="{9C4BF792-42F2-BFBA-5E88-5E2CF2064819}"/>
          </ac:spMkLst>
        </pc:spChg>
        <pc:spChg chg="mod">
          <ac:chgData name="NGUYEN PHAM ANH THU" userId="baf72463-252b-4d5f-a6ca-5a6327a9888d" providerId="ADAL" clId="{3426C3AD-65B2-416C-9F7D-1D619D8D45AD}" dt="2022-08-11T03:42:11.966" v="2653"/>
          <ac:spMkLst>
            <pc:docMk/>
            <pc:sldMk cId="1594366626" sldId="264"/>
            <ac:spMk id="507" creationId="{ACB3B324-855E-D322-C8CB-C6CD3957E509}"/>
          </ac:spMkLst>
        </pc:spChg>
        <pc:spChg chg="mod">
          <ac:chgData name="NGUYEN PHAM ANH THU" userId="baf72463-252b-4d5f-a6ca-5a6327a9888d" providerId="ADAL" clId="{3426C3AD-65B2-416C-9F7D-1D619D8D45AD}" dt="2022-08-11T03:42:11.966" v="2653"/>
          <ac:spMkLst>
            <pc:docMk/>
            <pc:sldMk cId="1594366626" sldId="264"/>
            <ac:spMk id="508" creationId="{70DFF055-B7C9-0FA1-33D6-2956B6B82889}"/>
          </ac:spMkLst>
        </pc:spChg>
        <pc:spChg chg="mod">
          <ac:chgData name="NGUYEN PHAM ANH THU" userId="baf72463-252b-4d5f-a6ca-5a6327a9888d" providerId="ADAL" clId="{3426C3AD-65B2-416C-9F7D-1D619D8D45AD}" dt="2022-08-11T03:42:11.966" v="2653"/>
          <ac:spMkLst>
            <pc:docMk/>
            <pc:sldMk cId="1594366626" sldId="264"/>
            <ac:spMk id="509" creationId="{3F7BF4A4-A82F-420B-BA73-18C304A3E98B}"/>
          </ac:spMkLst>
        </pc:spChg>
        <pc:spChg chg="mod">
          <ac:chgData name="NGUYEN PHAM ANH THU" userId="baf72463-252b-4d5f-a6ca-5a6327a9888d" providerId="ADAL" clId="{3426C3AD-65B2-416C-9F7D-1D619D8D45AD}" dt="2022-08-11T03:42:11.966" v="2653"/>
          <ac:spMkLst>
            <pc:docMk/>
            <pc:sldMk cId="1594366626" sldId="264"/>
            <ac:spMk id="510" creationId="{FE2CD518-C119-1C19-5D78-90B86A4EB2AD}"/>
          </ac:spMkLst>
        </pc:spChg>
        <pc:spChg chg="mod">
          <ac:chgData name="NGUYEN PHAM ANH THU" userId="baf72463-252b-4d5f-a6ca-5a6327a9888d" providerId="ADAL" clId="{3426C3AD-65B2-416C-9F7D-1D619D8D45AD}" dt="2022-08-11T03:42:11.966" v="2653"/>
          <ac:spMkLst>
            <pc:docMk/>
            <pc:sldMk cId="1594366626" sldId="264"/>
            <ac:spMk id="512" creationId="{E487F2EB-E286-C96B-4041-06291BEF313F}"/>
          </ac:spMkLst>
        </pc:spChg>
        <pc:spChg chg="mod">
          <ac:chgData name="NGUYEN PHAM ANH THU" userId="baf72463-252b-4d5f-a6ca-5a6327a9888d" providerId="ADAL" clId="{3426C3AD-65B2-416C-9F7D-1D619D8D45AD}" dt="2022-08-11T03:42:11.966" v="2653"/>
          <ac:spMkLst>
            <pc:docMk/>
            <pc:sldMk cId="1594366626" sldId="264"/>
            <ac:spMk id="513" creationId="{152BF04C-ACDA-3EEF-C94C-0C3C1973426A}"/>
          </ac:spMkLst>
        </pc:spChg>
        <pc:spChg chg="mod">
          <ac:chgData name="NGUYEN PHAM ANH THU" userId="baf72463-252b-4d5f-a6ca-5a6327a9888d" providerId="ADAL" clId="{3426C3AD-65B2-416C-9F7D-1D619D8D45AD}" dt="2022-08-11T03:42:11.966" v="2653"/>
          <ac:spMkLst>
            <pc:docMk/>
            <pc:sldMk cId="1594366626" sldId="264"/>
            <ac:spMk id="514" creationId="{FC20A250-0C79-72ED-DC7F-685EC4B2EBAF}"/>
          </ac:spMkLst>
        </pc:spChg>
        <pc:spChg chg="mod">
          <ac:chgData name="NGUYEN PHAM ANH THU" userId="baf72463-252b-4d5f-a6ca-5a6327a9888d" providerId="ADAL" clId="{3426C3AD-65B2-416C-9F7D-1D619D8D45AD}" dt="2022-08-11T03:42:11.966" v="2653"/>
          <ac:spMkLst>
            <pc:docMk/>
            <pc:sldMk cId="1594366626" sldId="264"/>
            <ac:spMk id="515" creationId="{4149508E-9BCE-5C6D-1D46-D7A9DF76BE33}"/>
          </ac:spMkLst>
        </pc:spChg>
        <pc:spChg chg="mod">
          <ac:chgData name="NGUYEN PHAM ANH THU" userId="baf72463-252b-4d5f-a6ca-5a6327a9888d" providerId="ADAL" clId="{3426C3AD-65B2-416C-9F7D-1D619D8D45AD}" dt="2022-08-11T03:42:11.966" v="2653"/>
          <ac:spMkLst>
            <pc:docMk/>
            <pc:sldMk cId="1594366626" sldId="264"/>
            <ac:spMk id="516" creationId="{202C6D10-19C6-D5CE-004A-1B260820BAF3}"/>
          </ac:spMkLst>
        </pc:spChg>
        <pc:spChg chg="mod">
          <ac:chgData name="NGUYEN PHAM ANH THU" userId="baf72463-252b-4d5f-a6ca-5a6327a9888d" providerId="ADAL" clId="{3426C3AD-65B2-416C-9F7D-1D619D8D45AD}" dt="2022-08-11T03:42:11.966" v="2653"/>
          <ac:spMkLst>
            <pc:docMk/>
            <pc:sldMk cId="1594366626" sldId="264"/>
            <ac:spMk id="517" creationId="{0AC757BB-F8AB-5209-521C-07FBC7FDD1D8}"/>
          </ac:spMkLst>
        </pc:spChg>
        <pc:spChg chg="mod">
          <ac:chgData name="NGUYEN PHAM ANH THU" userId="baf72463-252b-4d5f-a6ca-5a6327a9888d" providerId="ADAL" clId="{3426C3AD-65B2-416C-9F7D-1D619D8D45AD}" dt="2022-08-11T03:42:11.966" v="2653"/>
          <ac:spMkLst>
            <pc:docMk/>
            <pc:sldMk cId="1594366626" sldId="264"/>
            <ac:spMk id="518" creationId="{7078CE25-0ACA-E33E-DF76-845F686DBB57}"/>
          </ac:spMkLst>
        </pc:spChg>
        <pc:spChg chg="mod">
          <ac:chgData name="NGUYEN PHAM ANH THU" userId="baf72463-252b-4d5f-a6ca-5a6327a9888d" providerId="ADAL" clId="{3426C3AD-65B2-416C-9F7D-1D619D8D45AD}" dt="2022-08-11T03:42:11.966" v="2653"/>
          <ac:spMkLst>
            <pc:docMk/>
            <pc:sldMk cId="1594366626" sldId="264"/>
            <ac:spMk id="519" creationId="{155DA16B-D97D-3B24-06CD-727A761CB874}"/>
          </ac:spMkLst>
        </pc:spChg>
        <pc:spChg chg="mod">
          <ac:chgData name="NGUYEN PHAM ANH THU" userId="baf72463-252b-4d5f-a6ca-5a6327a9888d" providerId="ADAL" clId="{3426C3AD-65B2-416C-9F7D-1D619D8D45AD}" dt="2022-08-11T03:42:11.966" v="2653"/>
          <ac:spMkLst>
            <pc:docMk/>
            <pc:sldMk cId="1594366626" sldId="264"/>
            <ac:spMk id="520" creationId="{7DC924B8-360A-18FF-1726-E96011955770}"/>
          </ac:spMkLst>
        </pc:spChg>
        <pc:spChg chg="mod">
          <ac:chgData name="NGUYEN PHAM ANH THU" userId="baf72463-252b-4d5f-a6ca-5a6327a9888d" providerId="ADAL" clId="{3426C3AD-65B2-416C-9F7D-1D619D8D45AD}" dt="2022-08-11T03:42:11.966" v="2653"/>
          <ac:spMkLst>
            <pc:docMk/>
            <pc:sldMk cId="1594366626" sldId="264"/>
            <ac:spMk id="521" creationId="{76292E55-E626-4988-6F29-C9A12F86705F}"/>
          </ac:spMkLst>
        </pc:spChg>
        <pc:spChg chg="mod">
          <ac:chgData name="NGUYEN PHAM ANH THU" userId="baf72463-252b-4d5f-a6ca-5a6327a9888d" providerId="ADAL" clId="{3426C3AD-65B2-416C-9F7D-1D619D8D45AD}" dt="2022-08-11T03:42:11.966" v="2653"/>
          <ac:spMkLst>
            <pc:docMk/>
            <pc:sldMk cId="1594366626" sldId="264"/>
            <ac:spMk id="523" creationId="{8BB56C54-DE2C-092A-BD3C-E0F42829F3CF}"/>
          </ac:spMkLst>
        </pc:spChg>
        <pc:spChg chg="mod">
          <ac:chgData name="NGUYEN PHAM ANH THU" userId="baf72463-252b-4d5f-a6ca-5a6327a9888d" providerId="ADAL" clId="{3426C3AD-65B2-416C-9F7D-1D619D8D45AD}" dt="2022-08-11T03:42:11.966" v="2653"/>
          <ac:spMkLst>
            <pc:docMk/>
            <pc:sldMk cId="1594366626" sldId="264"/>
            <ac:spMk id="524" creationId="{30349AD1-653A-B178-F1CB-EE1E96FC6DDB}"/>
          </ac:spMkLst>
        </pc:spChg>
        <pc:spChg chg="mod">
          <ac:chgData name="NGUYEN PHAM ANH THU" userId="baf72463-252b-4d5f-a6ca-5a6327a9888d" providerId="ADAL" clId="{3426C3AD-65B2-416C-9F7D-1D619D8D45AD}" dt="2022-08-11T03:42:11.966" v="2653"/>
          <ac:spMkLst>
            <pc:docMk/>
            <pc:sldMk cId="1594366626" sldId="264"/>
            <ac:spMk id="525" creationId="{79049A05-F066-9CBE-CAA8-92E3EC3F0151}"/>
          </ac:spMkLst>
        </pc:spChg>
        <pc:spChg chg="mod">
          <ac:chgData name="NGUYEN PHAM ANH THU" userId="baf72463-252b-4d5f-a6ca-5a6327a9888d" providerId="ADAL" clId="{3426C3AD-65B2-416C-9F7D-1D619D8D45AD}" dt="2022-08-11T03:42:11.966" v="2653"/>
          <ac:spMkLst>
            <pc:docMk/>
            <pc:sldMk cId="1594366626" sldId="264"/>
            <ac:spMk id="526" creationId="{CF04E84B-4AA5-B906-8413-FC380AE3F056}"/>
          </ac:spMkLst>
        </pc:spChg>
        <pc:spChg chg="mod">
          <ac:chgData name="NGUYEN PHAM ANH THU" userId="baf72463-252b-4d5f-a6ca-5a6327a9888d" providerId="ADAL" clId="{3426C3AD-65B2-416C-9F7D-1D619D8D45AD}" dt="2022-08-11T03:42:11.966" v="2653"/>
          <ac:spMkLst>
            <pc:docMk/>
            <pc:sldMk cId="1594366626" sldId="264"/>
            <ac:spMk id="527" creationId="{4D34A897-FB55-3D99-6CA2-5FB1EAC725C8}"/>
          </ac:spMkLst>
        </pc:spChg>
        <pc:spChg chg="mod">
          <ac:chgData name="NGUYEN PHAM ANH THU" userId="baf72463-252b-4d5f-a6ca-5a6327a9888d" providerId="ADAL" clId="{3426C3AD-65B2-416C-9F7D-1D619D8D45AD}" dt="2022-08-11T03:42:11.966" v="2653"/>
          <ac:spMkLst>
            <pc:docMk/>
            <pc:sldMk cId="1594366626" sldId="264"/>
            <ac:spMk id="528" creationId="{22417339-23BF-4FD4-90F6-56A01709D8B1}"/>
          </ac:spMkLst>
        </pc:spChg>
        <pc:spChg chg="mod">
          <ac:chgData name="NGUYEN PHAM ANH THU" userId="baf72463-252b-4d5f-a6ca-5a6327a9888d" providerId="ADAL" clId="{3426C3AD-65B2-416C-9F7D-1D619D8D45AD}" dt="2022-08-11T03:42:11.966" v="2653"/>
          <ac:spMkLst>
            <pc:docMk/>
            <pc:sldMk cId="1594366626" sldId="264"/>
            <ac:spMk id="529" creationId="{58DAFB1D-F0F4-CD0E-4766-D5C414489E9F}"/>
          </ac:spMkLst>
        </pc:spChg>
        <pc:spChg chg="mod">
          <ac:chgData name="NGUYEN PHAM ANH THU" userId="baf72463-252b-4d5f-a6ca-5a6327a9888d" providerId="ADAL" clId="{3426C3AD-65B2-416C-9F7D-1D619D8D45AD}" dt="2022-08-11T03:42:11.966" v="2653"/>
          <ac:spMkLst>
            <pc:docMk/>
            <pc:sldMk cId="1594366626" sldId="264"/>
            <ac:spMk id="530" creationId="{2E3F84E3-F93C-4D83-ABD7-0C4CA6071A53}"/>
          </ac:spMkLst>
        </pc:spChg>
        <pc:spChg chg="mod">
          <ac:chgData name="NGUYEN PHAM ANH THU" userId="baf72463-252b-4d5f-a6ca-5a6327a9888d" providerId="ADAL" clId="{3426C3AD-65B2-416C-9F7D-1D619D8D45AD}" dt="2022-08-11T03:42:11.966" v="2653"/>
          <ac:spMkLst>
            <pc:docMk/>
            <pc:sldMk cId="1594366626" sldId="264"/>
            <ac:spMk id="531" creationId="{A3AC437B-CF42-4017-9D0A-D960E04C6BF8}"/>
          </ac:spMkLst>
        </pc:spChg>
        <pc:spChg chg="mod">
          <ac:chgData name="NGUYEN PHAM ANH THU" userId="baf72463-252b-4d5f-a6ca-5a6327a9888d" providerId="ADAL" clId="{3426C3AD-65B2-416C-9F7D-1D619D8D45AD}" dt="2022-08-11T03:42:11.966" v="2653"/>
          <ac:spMkLst>
            <pc:docMk/>
            <pc:sldMk cId="1594366626" sldId="264"/>
            <ac:spMk id="532" creationId="{67C75E56-0E8F-02DD-1CF8-3223BABDAA3E}"/>
          </ac:spMkLst>
        </pc:spChg>
        <pc:spChg chg="mod">
          <ac:chgData name="NGUYEN PHAM ANH THU" userId="baf72463-252b-4d5f-a6ca-5a6327a9888d" providerId="ADAL" clId="{3426C3AD-65B2-416C-9F7D-1D619D8D45AD}" dt="2022-08-11T03:42:19.194" v="2655"/>
          <ac:spMkLst>
            <pc:docMk/>
            <pc:sldMk cId="1594366626" sldId="264"/>
            <ac:spMk id="534" creationId="{B6AD2544-61AE-DB6B-4689-388C3BA23C98}"/>
          </ac:spMkLst>
        </pc:spChg>
        <pc:spChg chg="mod">
          <ac:chgData name="NGUYEN PHAM ANH THU" userId="baf72463-252b-4d5f-a6ca-5a6327a9888d" providerId="ADAL" clId="{3426C3AD-65B2-416C-9F7D-1D619D8D45AD}" dt="2022-08-11T03:42:19.194" v="2655"/>
          <ac:spMkLst>
            <pc:docMk/>
            <pc:sldMk cId="1594366626" sldId="264"/>
            <ac:spMk id="535" creationId="{344D4B9C-D928-4F50-7E69-2CFBFA3FBC4D}"/>
          </ac:spMkLst>
        </pc:spChg>
        <pc:spChg chg="mod">
          <ac:chgData name="NGUYEN PHAM ANH THU" userId="baf72463-252b-4d5f-a6ca-5a6327a9888d" providerId="ADAL" clId="{3426C3AD-65B2-416C-9F7D-1D619D8D45AD}" dt="2022-08-11T03:42:19.194" v="2655"/>
          <ac:spMkLst>
            <pc:docMk/>
            <pc:sldMk cId="1594366626" sldId="264"/>
            <ac:spMk id="536" creationId="{2C04987B-9D0D-C674-3F50-846B6507D0D3}"/>
          </ac:spMkLst>
        </pc:spChg>
        <pc:spChg chg="mod">
          <ac:chgData name="NGUYEN PHAM ANH THU" userId="baf72463-252b-4d5f-a6ca-5a6327a9888d" providerId="ADAL" clId="{3426C3AD-65B2-416C-9F7D-1D619D8D45AD}" dt="2022-08-11T03:42:19.194" v="2655"/>
          <ac:spMkLst>
            <pc:docMk/>
            <pc:sldMk cId="1594366626" sldId="264"/>
            <ac:spMk id="537" creationId="{E6697784-54B0-144E-613A-2B98C191C807}"/>
          </ac:spMkLst>
        </pc:spChg>
        <pc:spChg chg="mod">
          <ac:chgData name="NGUYEN PHAM ANH THU" userId="baf72463-252b-4d5f-a6ca-5a6327a9888d" providerId="ADAL" clId="{3426C3AD-65B2-416C-9F7D-1D619D8D45AD}" dt="2022-08-11T03:42:19.194" v="2655"/>
          <ac:spMkLst>
            <pc:docMk/>
            <pc:sldMk cId="1594366626" sldId="264"/>
            <ac:spMk id="538" creationId="{CF39D426-3CF7-2BEF-C4C1-074B8491A2DB}"/>
          </ac:spMkLst>
        </pc:spChg>
        <pc:spChg chg="mod">
          <ac:chgData name="NGUYEN PHAM ANH THU" userId="baf72463-252b-4d5f-a6ca-5a6327a9888d" providerId="ADAL" clId="{3426C3AD-65B2-416C-9F7D-1D619D8D45AD}" dt="2022-08-11T03:42:19.194" v="2655"/>
          <ac:spMkLst>
            <pc:docMk/>
            <pc:sldMk cId="1594366626" sldId="264"/>
            <ac:spMk id="539" creationId="{71CDD578-F53C-CD9E-A97A-B714E914D6C7}"/>
          </ac:spMkLst>
        </pc:spChg>
        <pc:spChg chg="mod">
          <ac:chgData name="NGUYEN PHAM ANH THU" userId="baf72463-252b-4d5f-a6ca-5a6327a9888d" providerId="ADAL" clId="{3426C3AD-65B2-416C-9F7D-1D619D8D45AD}" dt="2022-08-11T03:42:19.194" v="2655"/>
          <ac:spMkLst>
            <pc:docMk/>
            <pc:sldMk cId="1594366626" sldId="264"/>
            <ac:spMk id="540" creationId="{A2082E72-BE1A-CB61-15EA-573C3D6001BC}"/>
          </ac:spMkLst>
        </pc:spChg>
        <pc:spChg chg="mod">
          <ac:chgData name="NGUYEN PHAM ANH THU" userId="baf72463-252b-4d5f-a6ca-5a6327a9888d" providerId="ADAL" clId="{3426C3AD-65B2-416C-9F7D-1D619D8D45AD}" dt="2022-08-11T03:42:19.194" v="2655"/>
          <ac:spMkLst>
            <pc:docMk/>
            <pc:sldMk cId="1594366626" sldId="264"/>
            <ac:spMk id="541" creationId="{A0B4E3AE-C8CE-FC85-D258-77436414411F}"/>
          </ac:spMkLst>
        </pc:spChg>
        <pc:spChg chg="mod">
          <ac:chgData name="NGUYEN PHAM ANH THU" userId="baf72463-252b-4d5f-a6ca-5a6327a9888d" providerId="ADAL" clId="{3426C3AD-65B2-416C-9F7D-1D619D8D45AD}" dt="2022-08-11T03:42:19.194" v="2655"/>
          <ac:spMkLst>
            <pc:docMk/>
            <pc:sldMk cId="1594366626" sldId="264"/>
            <ac:spMk id="542" creationId="{77480DA9-6501-67E3-14F9-460BD25C1183}"/>
          </ac:spMkLst>
        </pc:spChg>
        <pc:spChg chg="mod">
          <ac:chgData name="NGUYEN PHAM ANH THU" userId="baf72463-252b-4d5f-a6ca-5a6327a9888d" providerId="ADAL" clId="{3426C3AD-65B2-416C-9F7D-1D619D8D45AD}" dt="2022-08-11T03:42:19.194" v="2655"/>
          <ac:spMkLst>
            <pc:docMk/>
            <pc:sldMk cId="1594366626" sldId="264"/>
            <ac:spMk id="543" creationId="{290A6BCC-EA7D-D23D-CE62-DBC69946AC63}"/>
          </ac:spMkLst>
        </pc:spChg>
        <pc:spChg chg="add mod">
          <ac:chgData name="NGUYEN PHAM ANH THU" userId="baf72463-252b-4d5f-a6ca-5a6327a9888d" providerId="ADAL" clId="{3426C3AD-65B2-416C-9F7D-1D619D8D45AD}" dt="2022-08-11T03:48:55.359" v="2939" actId="1076"/>
          <ac:spMkLst>
            <pc:docMk/>
            <pc:sldMk cId="1594366626" sldId="264"/>
            <ac:spMk id="547" creationId="{BB25B0B0-3B80-6E29-D7C5-9265A87FE9B3}"/>
          </ac:spMkLst>
        </pc:spChg>
        <pc:grpChg chg="add mod topLvl">
          <ac:chgData name="NGUYEN PHAM ANH THU" userId="baf72463-252b-4d5f-a6ca-5a6327a9888d" providerId="ADAL" clId="{3426C3AD-65B2-416C-9F7D-1D619D8D45AD}" dt="2022-08-11T03:36:39.906" v="2489" actId="164"/>
          <ac:grpSpMkLst>
            <pc:docMk/>
            <pc:sldMk cId="1594366626" sldId="264"/>
            <ac:grpSpMk id="4" creationId="{97859D05-0DE3-DC9A-A71A-5B843A782CFC}"/>
          </ac:grpSpMkLst>
        </pc:grpChg>
        <pc:grpChg chg="mod">
          <ac:chgData name="NGUYEN PHAM ANH THU" userId="baf72463-252b-4d5f-a6ca-5a6327a9888d" providerId="ADAL" clId="{3426C3AD-65B2-416C-9F7D-1D619D8D45AD}" dt="2022-08-11T03:32:30.028" v="2466" actId="165"/>
          <ac:grpSpMkLst>
            <pc:docMk/>
            <pc:sldMk cId="1594366626" sldId="264"/>
            <ac:grpSpMk id="6" creationId="{CF95A297-CBA9-623C-F864-8446213B8429}"/>
          </ac:grpSpMkLst>
        </pc:grpChg>
        <pc:grpChg chg="mod">
          <ac:chgData name="NGUYEN PHAM ANH THU" userId="baf72463-252b-4d5f-a6ca-5a6327a9888d" providerId="ADAL" clId="{3426C3AD-65B2-416C-9F7D-1D619D8D45AD}" dt="2022-08-11T03:32:30.028" v="2466" actId="165"/>
          <ac:grpSpMkLst>
            <pc:docMk/>
            <pc:sldMk cId="1594366626" sldId="264"/>
            <ac:grpSpMk id="7" creationId="{A52F1700-3D00-FEFE-20F7-27BF71F26DF3}"/>
          </ac:grpSpMkLst>
        </pc:grpChg>
        <pc:grpChg chg="mod">
          <ac:chgData name="NGUYEN PHAM ANH THU" userId="baf72463-252b-4d5f-a6ca-5a6327a9888d" providerId="ADAL" clId="{3426C3AD-65B2-416C-9F7D-1D619D8D45AD}" dt="2022-08-11T03:32:30.028" v="2466" actId="165"/>
          <ac:grpSpMkLst>
            <pc:docMk/>
            <pc:sldMk cId="1594366626" sldId="264"/>
            <ac:grpSpMk id="8" creationId="{5D3C21EA-8238-C948-83DD-D92FC6013044}"/>
          </ac:grpSpMkLst>
        </pc:grpChg>
        <pc:grpChg chg="mod">
          <ac:chgData name="NGUYEN PHAM ANH THU" userId="baf72463-252b-4d5f-a6ca-5a6327a9888d" providerId="ADAL" clId="{3426C3AD-65B2-416C-9F7D-1D619D8D45AD}" dt="2022-08-11T03:32:30.028" v="2466" actId="165"/>
          <ac:grpSpMkLst>
            <pc:docMk/>
            <pc:sldMk cId="1594366626" sldId="264"/>
            <ac:grpSpMk id="9" creationId="{6820CB2E-D420-7A4B-C01C-ACF795906C1B}"/>
          </ac:grpSpMkLst>
        </pc:grpChg>
        <pc:grpChg chg="mod">
          <ac:chgData name="NGUYEN PHAM ANH THU" userId="baf72463-252b-4d5f-a6ca-5a6327a9888d" providerId="ADAL" clId="{3426C3AD-65B2-416C-9F7D-1D619D8D45AD}" dt="2022-08-11T03:32:30.028" v="2466" actId="165"/>
          <ac:grpSpMkLst>
            <pc:docMk/>
            <pc:sldMk cId="1594366626" sldId="264"/>
            <ac:grpSpMk id="10" creationId="{5EBB7E93-6EE9-E1AD-0E1E-F6353C3AFED5}"/>
          </ac:grpSpMkLst>
        </pc:grpChg>
        <pc:grpChg chg="mod">
          <ac:chgData name="NGUYEN PHAM ANH THU" userId="baf72463-252b-4d5f-a6ca-5a6327a9888d" providerId="ADAL" clId="{3426C3AD-65B2-416C-9F7D-1D619D8D45AD}" dt="2022-08-11T03:32:30.028" v="2466" actId="165"/>
          <ac:grpSpMkLst>
            <pc:docMk/>
            <pc:sldMk cId="1594366626" sldId="264"/>
            <ac:grpSpMk id="11" creationId="{3B2CA22B-56DF-D272-03E9-EBB5831BA7F2}"/>
          </ac:grpSpMkLst>
        </pc:grpChg>
        <pc:grpChg chg="mod">
          <ac:chgData name="NGUYEN PHAM ANH THU" userId="baf72463-252b-4d5f-a6ca-5a6327a9888d" providerId="ADAL" clId="{3426C3AD-65B2-416C-9F7D-1D619D8D45AD}" dt="2022-08-11T03:32:30.028" v="2466" actId="165"/>
          <ac:grpSpMkLst>
            <pc:docMk/>
            <pc:sldMk cId="1594366626" sldId="264"/>
            <ac:grpSpMk id="12" creationId="{D5040715-08F4-DD88-CFEF-ED55FF18337C}"/>
          </ac:grpSpMkLst>
        </pc:grpChg>
        <pc:grpChg chg="mod">
          <ac:chgData name="NGUYEN PHAM ANH THU" userId="baf72463-252b-4d5f-a6ca-5a6327a9888d" providerId="ADAL" clId="{3426C3AD-65B2-416C-9F7D-1D619D8D45AD}" dt="2022-08-11T03:32:30.028" v="2466" actId="165"/>
          <ac:grpSpMkLst>
            <pc:docMk/>
            <pc:sldMk cId="1594366626" sldId="264"/>
            <ac:grpSpMk id="13" creationId="{DC3F4731-837C-C8E4-D2C8-D5DB87C01883}"/>
          </ac:grpSpMkLst>
        </pc:grpChg>
        <pc:grpChg chg="mod">
          <ac:chgData name="NGUYEN PHAM ANH THU" userId="baf72463-252b-4d5f-a6ca-5a6327a9888d" providerId="ADAL" clId="{3426C3AD-65B2-416C-9F7D-1D619D8D45AD}" dt="2022-08-11T03:32:30.028" v="2466" actId="165"/>
          <ac:grpSpMkLst>
            <pc:docMk/>
            <pc:sldMk cId="1594366626" sldId="264"/>
            <ac:grpSpMk id="14" creationId="{CFD234FA-1E29-08D4-1A22-BAEF305FF3CA}"/>
          </ac:grpSpMkLst>
        </pc:grpChg>
        <pc:grpChg chg="mod">
          <ac:chgData name="NGUYEN PHAM ANH THU" userId="baf72463-252b-4d5f-a6ca-5a6327a9888d" providerId="ADAL" clId="{3426C3AD-65B2-416C-9F7D-1D619D8D45AD}" dt="2022-08-11T03:32:30.028" v="2466" actId="165"/>
          <ac:grpSpMkLst>
            <pc:docMk/>
            <pc:sldMk cId="1594366626" sldId="264"/>
            <ac:grpSpMk id="15" creationId="{43677809-9B4F-2F77-D1CF-6C9BE03107F3}"/>
          </ac:grpSpMkLst>
        </pc:grpChg>
        <pc:grpChg chg="add mod topLvl">
          <ac:chgData name="NGUYEN PHAM ANH THU" userId="baf72463-252b-4d5f-a6ca-5a6327a9888d" providerId="ADAL" clId="{3426C3AD-65B2-416C-9F7D-1D619D8D45AD}" dt="2022-08-11T03:36:39.906" v="2489" actId="164"/>
          <ac:grpSpMkLst>
            <pc:docMk/>
            <pc:sldMk cId="1594366626" sldId="264"/>
            <ac:grpSpMk id="134" creationId="{C431184B-ED43-3A47-E0CE-5375B1412E3B}"/>
          </ac:grpSpMkLst>
        </pc:grpChg>
        <pc:grpChg chg="add mod topLvl">
          <ac:chgData name="NGUYEN PHAM ANH THU" userId="baf72463-252b-4d5f-a6ca-5a6327a9888d" providerId="ADAL" clId="{3426C3AD-65B2-416C-9F7D-1D619D8D45AD}" dt="2022-08-11T03:36:39.906" v="2489" actId="164"/>
          <ac:grpSpMkLst>
            <pc:docMk/>
            <pc:sldMk cId="1594366626" sldId="264"/>
            <ac:grpSpMk id="145" creationId="{1E9CD5A1-5B80-3CDE-1593-F0259B5136F9}"/>
          </ac:grpSpMkLst>
        </pc:grpChg>
        <pc:grpChg chg="add mod topLvl">
          <ac:chgData name="NGUYEN PHAM ANH THU" userId="baf72463-252b-4d5f-a6ca-5a6327a9888d" providerId="ADAL" clId="{3426C3AD-65B2-416C-9F7D-1D619D8D45AD}" dt="2022-08-11T03:36:39.906" v="2489" actId="164"/>
          <ac:grpSpMkLst>
            <pc:docMk/>
            <pc:sldMk cId="1594366626" sldId="264"/>
            <ac:grpSpMk id="156" creationId="{45EA85D7-077C-891A-301C-41A8A851AE46}"/>
          </ac:grpSpMkLst>
        </pc:grpChg>
        <pc:grpChg chg="add del mod">
          <ac:chgData name="NGUYEN PHAM ANH THU" userId="baf72463-252b-4d5f-a6ca-5a6327a9888d" providerId="ADAL" clId="{3426C3AD-65B2-416C-9F7D-1D619D8D45AD}" dt="2022-08-11T03:32:30.028" v="2466" actId="165"/>
          <ac:grpSpMkLst>
            <pc:docMk/>
            <pc:sldMk cId="1594366626" sldId="264"/>
            <ac:grpSpMk id="173" creationId="{078DAC64-81A6-5AC5-1DD9-EDDD86752E01}"/>
          </ac:grpSpMkLst>
        </pc:grpChg>
        <pc:grpChg chg="add mod">
          <ac:chgData name="NGUYEN PHAM ANH THU" userId="baf72463-252b-4d5f-a6ca-5a6327a9888d" providerId="ADAL" clId="{3426C3AD-65B2-416C-9F7D-1D619D8D45AD}" dt="2022-08-11T03:44:02.281" v="2835" actId="1035"/>
          <ac:grpSpMkLst>
            <pc:docMk/>
            <pc:sldMk cId="1594366626" sldId="264"/>
            <ac:grpSpMk id="175" creationId="{2C8A53A1-FBA2-C27C-05B7-F0C7654B594A}"/>
          </ac:grpSpMkLst>
        </pc:grpChg>
        <pc:grpChg chg="add del mod ord">
          <ac:chgData name="NGUYEN PHAM ANH THU" userId="baf72463-252b-4d5f-a6ca-5a6327a9888d" providerId="ADAL" clId="{3426C3AD-65B2-416C-9F7D-1D619D8D45AD}" dt="2022-08-11T03:41:01.775" v="2634" actId="165"/>
          <ac:grpSpMkLst>
            <pc:docMk/>
            <pc:sldMk cId="1594366626" sldId="264"/>
            <ac:grpSpMk id="181" creationId="{4136BA2B-E128-6220-DD62-8D6D4C18B516}"/>
          </ac:grpSpMkLst>
        </pc:grpChg>
        <pc:grpChg chg="del mod topLvl">
          <ac:chgData name="NGUYEN PHAM ANH THU" userId="baf72463-252b-4d5f-a6ca-5a6327a9888d" providerId="ADAL" clId="{3426C3AD-65B2-416C-9F7D-1D619D8D45AD}" dt="2022-08-11T03:41:14.077" v="2635" actId="478"/>
          <ac:grpSpMkLst>
            <pc:docMk/>
            <pc:sldMk cId="1594366626" sldId="264"/>
            <ac:grpSpMk id="183" creationId="{7C1101E9-85FE-8DDD-56E0-7E2AE24C38EA}"/>
          </ac:grpSpMkLst>
        </pc:grpChg>
        <pc:grpChg chg="mod topLvl">
          <ac:chgData name="NGUYEN PHAM ANH THU" userId="baf72463-252b-4d5f-a6ca-5a6327a9888d" providerId="ADAL" clId="{3426C3AD-65B2-416C-9F7D-1D619D8D45AD}" dt="2022-08-11T03:44:16.194" v="2843" actId="164"/>
          <ac:grpSpMkLst>
            <pc:docMk/>
            <pc:sldMk cId="1594366626" sldId="264"/>
            <ac:grpSpMk id="184" creationId="{4FB381E1-738A-98CE-A6C4-B0BFF9480CF6}"/>
          </ac:grpSpMkLst>
        </pc:grpChg>
        <pc:grpChg chg="mod topLvl">
          <ac:chgData name="NGUYEN PHAM ANH THU" userId="baf72463-252b-4d5f-a6ca-5a6327a9888d" providerId="ADAL" clId="{3426C3AD-65B2-416C-9F7D-1D619D8D45AD}" dt="2022-08-11T03:44:16.194" v="2843" actId="164"/>
          <ac:grpSpMkLst>
            <pc:docMk/>
            <pc:sldMk cId="1594366626" sldId="264"/>
            <ac:grpSpMk id="185" creationId="{97D58DCB-E124-BB14-A847-FBA3B7B7AEA6}"/>
          </ac:grpSpMkLst>
        </pc:grpChg>
        <pc:grpChg chg="mod topLvl">
          <ac:chgData name="NGUYEN PHAM ANH THU" userId="baf72463-252b-4d5f-a6ca-5a6327a9888d" providerId="ADAL" clId="{3426C3AD-65B2-416C-9F7D-1D619D8D45AD}" dt="2022-08-11T03:44:16.194" v="2843" actId="164"/>
          <ac:grpSpMkLst>
            <pc:docMk/>
            <pc:sldMk cId="1594366626" sldId="264"/>
            <ac:grpSpMk id="186" creationId="{C0CB7BA1-387A-292D-DC21-9C321781DD55}"/>
          </ac:grpSpMkLst>
        </pc:grpChg>
        <pc:grpChg chg="mod">
          <ac:chgData name="NGUYEN PHAM ANH THU" userId="baf72463-252b-4d5f-a6ca-5a6327a9888d" providerId="ADAL" clId="{3426C3AD-65B2-416C-9F7D-1D619D8D45AD}" dt="2022-08-11T03:41:01.775" v="2634" actId="165"/>
          <ac:grpSpMkLst>
            <pc:docMk/>
            <pc:sldMk cId="1594366626" sldId="264"/>
            <ac:grpSpMk id="223" creationId="{8CF7DC5E-4326-092F-9501-54936765E67C}"/>
          </ac:grpSpMkLst>
        </pc:grpChg>
        <pc:grpChg chg="mod">
          <ac:chgData name="NGUYEN PHAM ANH THU" userId="baf72463-252b-4d5f-a6ca-5a6327a9888d" providerId="ADAL" clId="{3426C3AD-65B2-416C-9F7D-1D619D8D45AD}" dt="2022-08-11T03:41:01.775" v="2634" actId="165"/>
          <ac:grpSpMkLst>
            <pc:docMk/>
            <pc:sldMk cId="1594366626" sldId="264"/>
            <ac:grpSpMk id="224" creationId="{604695E1-1965-00DF-C263-68F1ECE92491}"/>
          </ac:grpSpMkLst>
        </pc:grpChg>
        <pc:grpChg chg="mod">
          <ac:chgData name="NGUYEN PHAM ANH THU" userId="baf72463-252b-4d5f-a6ca-5a6327a9888d" providerId="ADAL" clId="{3426C3AD-65B2-416C-9F7D-1D619D8D45AD}" dt="2022-08-11T03:41:01.775" v="2634" actId="165"/>
          <ac:grpSpMkLst>
            <pc:docMk/>
            <pc:sldMk cId="1594366626" sldId="264"/>
            <ac:grpSpMk id="225" creationId="{C906697B-1291-8734-087B-FFECEEE11198}"/>
          </ac:grpSpMkLst>
        </pc:grpChg>
        <pc:grpChg chg="mod">
          <ac:chgData name="NGUYEN PHAM ANH THU" userId="baf72463-252b-4d5f-a6ca-5a6327a9888d" providerId="ADAL" clId="{3426C3AD-65B2-416C-9F7D-1D619D8D45AD}" dt="2022-08-11T03:41:01.775" v="2634" actId="165"/>
          <ac:grpSpMkLst>
            <pc:docMk/>
            <pc:sldMk cId="1594366626" sldId="264"/>
            <ac:grpSpMk id="226" creationId="{767F323A-C2AA-4C5A-6799-8DB002AE16FF}"/>
          </ac:grpSpMkLst>
        </pc:grpChg>
        <pc:grpChg chg="mod">
          <ac:chgData name="NGUYEN PHAM ANH THU" userId="baf72463-252b-4d5f-a6ca-5a6327a9888d" providerId="ADAL" clId="{3426C3AD-65B2-416C-9F7D-1D619D8D45AD}" dt="2022-08-11T03:41:01.775" v="2634" actId="165"/>
          <ac:grpSpMkLst>
            <pc:docMk/>
            <pc:sldMk cId="1594366626" sldId="264"/>
            <ac:grpSpMk id="227" creationId="{97459D56-3574-D683-4A50-6369D66A4AC6}"/>
          </ac:grpSpMkLst>
        </pc:grpChg>
        <pc:grpChg chg="mod">
          <ac:chgData name="NGUYEN PHAM ANH THU" userId="baf72463-252b-4d5f-a6ca-5a6327a9888d" providerId="ADAL" clId="{3426C3AD-65B2-416C-9F7D-1D619D8D45AD}" dt="2022-08-11T03:41:01.775" v="2634" actId="165"/>
          <ac:grpSpMkLst>
            <pc:docMk/>
            <pc:sldMk cId="1594366626" sldId="264"/>
            <ac:grpSpMk id="228" creationId="{E4504ED4-2B64-9BB3-1B45-35AF88636482}"/>
          </ac:grpSpMkLst>
        </pc:grpChg>
        <pc:grpChg chg="mod">
          <ac:chgData name="NGUYEN PHAM ANH THU" userId="baf72463-252b-4d5f-a6ca-5a6327a9888d" providerId="ADAL" clId="{3426C3AD-65B2-416C-9F7D-1D619D8D45AD}" dt="2022-08-11T03:41:01.775" v="2634" actId="165"/>
          <ac:grpSpMkLst>
            <pc:docMk/>
            <pc:sldMk cId="1594366626" sldId="264"/>
            <ac:grpSpMk id="229" creationId="{D063BE24-C92C-3A50-B0C4-05F5F9E170EE}"/>
          </ac:grpSpMkLst>
        </pc:grpChg>
        <pc:grpChg chg="mod">
          <ac:chgData name="NGUYEN PHAM ANH THU" userId="baf72463-252b-4d5f-a6ca-5a6327a9888d" providerId="ADAL" clId="{3426C3AD-65B2-416C-9F7D-1D619D8D45AD}" dt="2022-08-11T03:41:01.775" v="2634" actId="165"/>
          <ac:grpSpMkLst>
            <pc:docMk/>
            <pc:sldMk cId="1594366626" sldId="264"/>
            <ac:grpSpMk id="230" creationId="{288A1A3D-2C4F-84AE-FCCA-58C5BC76033C}"/>
          </ac:grpSpMkLst>
        </pc:grpChg>
        <pc:grpChg chg="mod">
          <ac:chgData name="NGUYEN PHAM ANH THU" userId="baf72463-252b-4d5f-a6ca-5a6327a9888d" providerId="ADAL" clId="{3426C3AD-65B2-416C-9F7D-1D619D8D45AD}" dt="2022-08-11T03:41:01.775" v="2634" actId="165"/>
          <ac:grpSpMkLst>
            <pc:docMk/>
            <pc:sldMk cId="1594366626" sldId="264"/>
            <ac:grpSpMk id="231" creationId="{F61596A4-CAB2-B9E5-D39C-4C5A9B7E60F8}"/>
          </ac:grpSpMkLst>
        </pc:grpChg>
        <pc:grpChg chg="mod">
          <ac:chgData name="NGUYEN PHAM ANH THU" userId="baf72463-252b-4d5f-a6ca-5a6327a9888d" providerId="ADAL" clId="{3426C3AD-65B2-416C-9F7D-1D619D8D45AD}" dt="2022-08-11T03:41:01.775" v="2634" actId="165"/>
          <ac:grpSpMkLst>
            <pc:docMk/>
            <pc:sldMk cId="1594366626" sldId="264"/>
            <ac:grpSpMk id="232" creationId="{E256AF6A-B60F-C740-749E-7A4CDAEB274D}"/>
          </ac:grpSpMkLst>
        </pc:grpChg>
        <pc:grpChg chg="add mod">
          <ac:chgData name="NGUYEN PHAM ANH THU" userId="baf72463-252b-4d5f-a6ca-5a6327a9888d" providerId="ADAL" clId="{3426C3AD-65B2-416C-9F7D-1D619D8D45AD}" dt="2022-08-11T03:41:40.622" v="2648"/>
          <ac:grpSpMkLst>
            <pc:docMk/>
            <pc:sldMk cId="1594366626" sldId="264"/>
            <ac:grpSpMk id="335" creationId="{051EE8A6-7274-6E7F-45C3-C073837F0029}"/>
          </ac:grpSpMkLst>
        </pc:grpChg>
        <pc:grpChg chg="add mod">
          <ac:chgData name="NGUYEN PHAM ANH THU" userId="baf72463-252b-4d5f-a6ca-5a6327a9888d" providerId="ADAL" clId="{3426C3AD-65B2-416C-9F7D-1D619D8D45AD}" dt="2022-08-11T03:41:40.622" v="2648"/>
          <ac:grpSpMkLst>
            <pc:docMk/>
            <pc:sldMk cId="1594366626" sldId="264"/>
            <ac:grpSpMk id="346" creationId="{86865963-428A-8555-116D-B6FFBD9E635B}"/>
          </ac:grpSpMkLst>
        </pc:grpChg>
        <pc:grpChg chg="add mod">
          <ac:chgData name="NGUYEN PHAM ANH THU" userId="baf72463-252b-4d5f-a6ca-5a6327a9888d" providerId="ADAL" clId="{3426C3AD-65B2-416C-9F7D-1D619D8D45AD}" dt="2022-08-11T03:41:40.622" v="2648"/>
          <ac:grpSpMkLst>
            <pc:docMk/>
            <pc:sldMk cId="1594366626" sldId="264"/>
            <ac:grpSpMk id="357" creationId="{FFE7AEAC-1466-68AA-CB18-F38A951C1DE6}"/>
          </ac:grpSpMkLst>
        </pc:grpChg>
        <pc:grpChg chg="add mod">
          <ac:chgData name="NGUYEN PHAM ANH THU" userId="baf72463-252b-4d5f-a6ca-5a6327a9888d" providerId="ADAL" clId="{3426C3AD-65B2-416C-9F7D-1D619D8D45AD}" dt="2022-08-11T03:41:38.222" v="2646"/>
          <ac:grpSpMkLst>
            <pc:docMk/>
            <pc:sldMk cId="1594366626" sldId="264"/>
            <ac:grpSpMk id="368" creationId="{A38723C0-E865-35FC-5AE8-53A6DC21B042}"/>
          </ac:grpSpMkLst>
        </pc:grpChg>
        <pc:grpChg chg="add mod">
          <ac:chgData name="NGUYEN PHAM ANH THU" userId="baf72463-252b-4d5f-a6ca-5a6327a9888d" providerId="ADAL" clId="{3426C3AD-65B2-416C-9F7D-1D619D8D45AD}" dt="2022-08-11T03:41:38.222" v="2646"/>
          <ac:grpSpMkLst>
            <pc:docMk/>
            <pc:sldMk cId="1594366626" sldId="264"/>
            <ac:grpSpMk id="379" creationId="{A4E7CCDB-E82A-9FE8-AD5C-F70F8479D078}"/>
          </ac:grpSpMkLst>
        </pc:grpChg>
        <pc:grpChg chg="add mod">
          <ac:chgData name="NGUYEN PHAM ANH THU" userId="baf72463-252b-4d5f-a6ca-5a6327a9888d" providerId="ADAL" clId="{3426C3AD-65B2-416C-9F7D-1D619D8D45AD}" dt="2022-08-11T03:41:38.222" v="2646"/>
          <ac:grpSpMkLst>
            <pc:docMk/>
            <pc:sldMk cId="1594366626" sldId="264"/>
            <ac:grpSpMk id="390" creationId="{12603297-81C6-9DBF-4C4C-9AD99DE5A1BF}"/>
          </ac:grpSpMkLst>
        </pc:grpChg>
        <pc:grpChg chg="add del mod">
          <ac:chgData name="NGUYEN PHAM ANH THU" userId="baf72463-252b-4d5f-a6ca-5a6327a9888d" providerId="ADAL" clId="{3426C3AD-65B2-416C-9F7D-1D619D8D45AD}" dt="2022-08-11T03:41:37.736" v="2645"/>
          <ac:grpSpMkLst>
            <pc:docMk/>
            <pc:sldMk cId="1594366626" sldId="264"/>
            <ac:grpSpMk id="401" creationId="{884B12FC-A950-B17F-1A30-4B9F24A65F1C}"/>
          </ac:grpSpMkLst>
        </pc:grpChg>
        <pc:grpChg chg="add del mod">
          <ac:chgData name="NGUYEN PHAM ANH THU" userId="baf72463-252b-4d5f-a6ca-5a6327a9888d" providerId="ADAL" clId="{3426C3AD-65B2-416C-9F7D-1D619D8D45AD}" dt="2022-08-11T03:41:37.736" v="2645"/>
          <ac:grpSpMkLst>
            <pc:docMk/>
            <pc:sldMk cId="1594366626" sldId="264"/>
            <ac:grpSpMk id="412" creationId="{161D7ABE-5A1F-35DD-9FEB-8981AB567EF6}"/>
          </ac:grpSpMkLst>
        </pc:grpChg>
        <pc:grpChg chg="add del mod">
          <ac:chgData name="NGUYEN PHAM ANH THU" userId="baf72463-252b-4d5f-a6ca-5a6327a9888d" providerId="ADAL" clId="{3426C3AD-65B2-416C-9F7D-1D619D8D45AD}" dt="2022-08-11T03:41:37.736" v="2645"/>
          <ac:grpSpMkLst>
            <pc:docMk/>
            <pc:sldMk cId="1594366626" sldId="264"/>
            <ac:grpSpMk id="423" creationId="{9DB1811B-B150-BE71-1189-8D752B2D9B57}"/>
          </ac:grpSpMkLst>
        </pc:grpChg>
        <pc:grpChg chg="add mod">
          <ac:chgData name="NGUYEN PHAM ANH THU" userId="baf72463-252b-4d5f-a6ca-5a6327a9888d" providerId="ADAL" clId="{3426C3AD-65B2-416C-9F7D-1D619D8D45AD}" dt="2022-08-11T03:44:16.194" v="2843" actId="164"/>
          <ac:grpSpMkLst>
            <pc:docMk/>
            <pc:sldMk cId="1594366626" sldId="264"/>
            <ac:grpSpMk id="434" creationId="{29D115C9-CFD7-49E5-A9BA-9E5EC33352FC}"/>
          </ac:grpSpMkLst>
        </pc:grpChg>
        <pc:grpChg chg="add mod">
          <ac:chgData name="NGUYEN PHAM ANH THU" userId="baf72463-252b-4d5f-a6ca-5a6327a9888d" providerId="ADAL" clId="{3426C3AD-65B2-416C-9F7D-1D619D8D45AD}" dt="2022-08-11T03:44:16.194" v="2843" actId="164"/>
          <ac:grpSpMkLst>
            <pc:docMk/>
            <pc:sldMk cId="1594366626" sldId="264"/>
            <ac:grpSpMk id="445" creationId="{0365C4AF-7F71-4272-D68E-4DB6B07371EC}"/>
          </ac:grpSpMkLst>
        </pc:grpChg>
        <pc:grpChg chg="add mod">
          <ac:chgData name="NGUYEN PHAM ANH THU" userId="baf72463-252b-4d5f-a6ca-5a6327a9888d" providerId="ADAL" clId="{3426C3AD-65B2-416C-9F7D-1D619D8D45AD}" dt="2022-08-11T03:44:16.194" v="2843" actId="164"/>
          <ac:grpSpMkLst>
            <pc:docMk/>
            <pc:sldMk cId="1594366626" sldId="264"/>
            <ac:grpSpMk id="456" creationId="{3186022F-9407-64A4-F24A-EEC073683E42}"/>
          </ac:grpSpMkLst>
        </pc:grpChg>
        <pc:grpChg chg="add mod">
          <ac:chgData name="NGUYEN PHAM ANH THU" userId="baf72463-252b-4d5f-a6ca-5a6327a9888d" providerId="ADAL" clId="{3426C3AD-65B2-416C-9F7D-1D619D8D45AD}" dt="2022-08-11T03:44:16.194" v="2843" actId="164"/>
          <ac:grpSpMkLst>
            <pc:docMk/>
            <pc:sldMk cId="1594366626" sldId="264"/>
            <ac:grpSpMk id="467" creationId="{DE7C51B0-A44A-7C7B-7A75-B62F2ADDB763}"/>
          </ac:grpSpMkLst>
        </pc:grpChg>
        <pc:grpChg chg="add mod">
          <ac:chgData name="NGUYEN PHAM ANH THU" userId="baf72463-252b-4d5f-a6ca-5a6327a9888d" providerId="ADAL" clId="{3426C3AD-65B2-416C-9F7D-1D619D8D45AD}" dt="2022-08-11T03:44:16.194" v="2843" actId="164"/>
          <ac:grpSpMkLst>
            <pc:docMk/>
            <pc:sldMk cId="1594366626" sldId="264"/>
            <ac:grpSpMk id="478" creationId="{7CE56AB5-C051-58FF-F4E8-D48311C43D67}"/>
          </ac:grpSpMkLst>
        </pc:grpChg>
        <pc:grpChg chg="add mod">
          <ac:chgData name="NGUYEN PHAM ANH THU" userId="baf72463-252b-4d5f-a6ca-5a6327a9888d" providerId="ADAL" clId="{3426C3AD-65B2-416C-9F7D-1D619D8D45AD}" dt="2022-08-11T03:44:16.194" v="2843" actId="164"/>
          <ac:grpSpMkLst>
            <pc:docMk/>
            <pc:sldMk cId="1594366626" sldId="264"/>
            <ac:grpSpMk id="489" creationId="{1EA19405-A41D-A12D-4CC4-D58C4464B029}"/>
          </ac:grpSpMkLst>
        </pc:grpChg>
        <pc:grpChg chg="add mod">
          <ac:chgData name="NGUYEN PHAM ANH THU" userId="baf72463-252b-4d5f-a6ca-5a6327a9888d" providerId="ADAL" clId="{3426C3AD-65B2-416C-9F7D-1D619D8D45AD}" dt="2022-08-11T03:44:16.194" v="2843" actId="164"/>
          <ac:grpSpMkLst>
            <pc:docMk/>
            <pc:sldMk cId="1594366626" sldId="264"/>
            <ac:grpSpMk id="500" creationId="{B0513767-E7A7-25C1-DCF8-CBD82F5635FA}"/>
          </ac:grpSpMkLst>
        </pc:grpChg>
        <pc:grpChg chg="add mod">
          <ac:chgData name="NGUYEN PHAM ANH THU" userId="baf72463-252b-4d5f-a6ca-5a6327a9888d" providerId="ADAL" clId="{3426C3AD-65B2-416C-9F7D-1D619D8D45AD}" dt="2022-08-11T03:44:16.194" v="2843" actId="164"/>
          <ac:grpSpMkLst>
            <pc:docMk/>
            <pc:sldMk cId="1594366626" sldId="264"/>
            <ac:grpSpMk id="511" creationId="{D624D7E1-CAA1-9622-228F-8F05FB625C21}"/>
          </ac:grpSpMkLst>
        </pc:grpChg>
        <pc:grpChg chg="add mod">
          <ac:chgData name="NGUYEN PHAM ANH THU" userId="baf72463-252b-4d5f-a6ca-5a6327a9888d" providerId="ADAL" clId="{3426C3AD-65B2-416C-9F7D-1D619D8D45AD}" dt="2022-08-11T03:44:16.194" v="2843" actId="164"/>
          <ac:grpSpMkLst>
            <pc:docMk/>
            <pc:sldMk cId="1594366626" sldId="264"/>
            <ac:grpSpMk id="522" creationId="{A56D48C3-2A0A-F6C5-0D98-8B2DB696F9D6}"/>
          </ac:grpSpMkLst>
        </pc:grpChg>
        <pc:grpChg chg="add mod">
          <ac:chgData name="NGUYEN PHAM ANH THU" userId="baf72463-252b-4d5f-a6ca-5a6327a9888d" providerId="ADAL" clId="{3426C3AD-65B2-416C-9F7D-1D619D8D45AD}" dt="2022-08-11T03:44:16.194" v="2843" actId="164"/>
          <ac:grpSpMkLst>
            <pc:docMk/>
            <pc:sldMk cId="1594366626" sldId="264"/>
            <ac:grpSpMk id="533" creationId="{A42F0E34-CAB8-2EB4-40CB-D6CAE337EC53}"/>
          </ac:grpSpMkLst>
        </pc:grpChg>
        <pc:grpChg chg="add mod">
          <ac:chgData name="NGUYEN PHAM ANH THU" userId="baf72463-252b-4d5f-a6ca-5a6327a9888d" providerId="ADAL" clId="{3426C3AD-65B2-416C-9F7D-1D619D8D45AD}" dt="2022-08-11T03:46:04.222" v="2865" actId="14100"/>
          <ac:grpSpMkLst>
            <pc:docMk/>
            <pc:sldMk cId="1594366626" sldId="264"/>
            <ac:grpSpMk id="544" creationId="{719B396F-1C98-5184-EFAF-65F83F6A0D14}"/>
          </ac:grpSpMkLst>
        </pc:grpChg>
        <pc:picChg chg="del">
          <ac:chgData name="NGUYEN PHAM ANH THU" userId="baf72463-252b-4d5f-a6ca-5a6327a9888d" providerId="ADAL" clId="{3426C3AD-65B2-416C-9F7D-1D619D8D45AD}" dt="2022-08-11T03:00:31.118" v="2418" actId="478"/>
          <ac:picMkLst>
            <pc:docMk/>
            <pc:sldMk cId="1594366626" sldId="264"/>
            <ac:picMk id="39" creationId="{37AB347D-935D-1135-71E0-08AC9605EAA9}"/>
          </ac:picMkLst>
        </pc:picChg>
        <pc:picChg chg="del">
          <ac:chgData name="NGUYEN PHAM ANH THU" userId="baf72463-252b-4d5f-a6ca-5a6327a9888d" providerId="ADAL" clId="{3426C3AD-65B2-416C-9F7D-1D619D8D45AD}" dt="2022-08-11T03:00:31.118" v="2418" actId="478"/>
          <ac:picMkLst>
            <pc:docMk/>
            <pc:sldMk cId="1594366626" sldId="264"/>
            <ac:picMk id="40" creationId="{14C63B02-BAA4-D961-7DC5-55328240A376}"/>
          </ac:picMkLst>
        </pc:picChg>
        <pc:cxnChg chg="del">
          <ac:chgData name="NGUYEN PHAM ANH THU" userId="baf72463-252b-4d5f-a6ca-5a6327a9888d" providerId="ADAL" clId="{3426C3AD-65B2-416C-9F7D-1D619D8D45AD}" dt="2022-08-11T03:00:31.118" v="2418" actId="478"/>
          <ac:cxnSpMkLst>
            <pc:docMk/>
            <pc:sldMk cId="1594366626" sldId="264"/>
            <ac:cxnSpMk id="22" creationId="{566EFDEC-D2CF-3211-252D-FB7446D76220}"/>
          </ac:cxnSpMkLst>
        </pc:cxnChg>
        <pc:cxnChg chg="del">
          <ac:chgData name="NGUYEN PHAM ANH THU" userId="baf72463-252b-4d5f-a6ca-5a6327a9888d" providerId="ADAL" clId="{3426C3AD-65B2-416C-9F7D-1D619D8D45AD}" dt="2022-08-11T03:00:31.118" v="2418" actId="478"/>
          <ac:cxnSpMkLst>
            <pc:docMk/>
            <pc:sldMk cId="1594366626" sldId="264"/>
            <ac:cxnSpMk id="23" creationId="{D86EEA8B-1C98-2540-3A09-EE6CEB1E3AAD}"/>
          </ac:cxnSpMkLst>
        </pc:cxnChg>
        <pc:cxnChg chg="del">
          <ac:chgData name="NGUYEN PHAM ANH THU" userId="baf72463-252b-4d5f-a6ca-5a6327a9888d" providerId="ADAL" clId="{3426C3AD-65B2-416C-9F7D-1D619D8D45AD}" dt="2022-08-11T03:00:31.118" v="2418" actId="478"/>
          <ac:cxnSpMkLst>
            <pc:docMk/>
            <pc:sldMk cId="1594366626" sldId="264"/>
            <ac:cxnSpMk id="26" creationId="{8C03F8BF-AFFF-872A-9DF3-70C177EDC926}"/>
          </ac:cxnSpMkLst>
        </pc:cxnChg>
        <pc:cxnChg chg="del">
          <ac:chgData name="NGUYEN PHAM ANH THU" userId="baf72463-252b-4d5f-a6ca-5a6327a9888d" providerId="ADAL" clId="{3426C3AD-65B2-416C-9F7D-1D619D8D45AD}" dt="2022-08-11T03:00:31.118" v="2418" actId="478"/>
          <ac:cxnSpMkLst>
            <pc:docMk/>
            <pc:sldMk cId="1594366626" sldId="264"/>
            <ac:cxnSpMk id="30" creationId="{D125B361-CE63-AA8D-D136-9D9523074B5B}"/>
          </ac:cxnSpMkLst>
        </pc:cxnChg>
        <pc:cxnChg chg="add mod">
          <ac:chgData name="NGUYEN PHAM ANH THU" userId="baf72463-252b-4d5f-a6ca-5a6327a9888d" providerId="ADAL" clId="{3426C3AD-65B2-416C-9F7D-1D619D8D45AD}" dt="2022-08-11T03:46:24.387" v="2869" actId="1582"/>
          <ac:cxnSpMkLst>
            <pc:docMk/>
            <pc:sldMk cId="1594366626" sldId="264"/>
            <ac:cxnSpMk id="546" creationId="{DFC3FA89-8A35-2521-75AE-E3CE6AC15C4E}"/>
          </ac:cxnSpMkLst>
        </pc:cxnChg>
      </pc:sldChg>
      <pc:sldChg chg="addSp delSp modSp add mod addAnim delAnim modAnim">
        <pc:chgData name="NGUYEN PHAM ANH THU" userId="baf72463-252b-4d5f-a6ca-5a6327a9888d" providerId="ADAL" clId="{3426C3AD-65B2-416C-9F7D-1D619D8D45AD}" dt="2022-08-11T03:55:26.135" v="3090" actId="1076"/>
        <pc:sldMkLst>
          <pc:docMk/>
          <pc:sldMk cId="841649365" sldId="265"/>
        </pc:sldMkLst>
        <pc:spChg chg="add del mod">
          <ac:chgData name="NGUYEN PHAM ANH THU" userId="baf72463-252b-4d5f-a6ca-5a6327a9888d" providerId="ADAL" clId="{3426C3AD-65B2-416C-9F7D-1D619D8D45AD}" dt="2022-08-11T03:53:54.072" v="3069" actId="1076"/>
          <ac:spMkLst>
            <pc:docMk/>
            <pc:sldMk cId="841649365" sldId="265"/>
            <ac:spMk id="19" creationId="{CE5FD2E5-1D7A-E07D-125F-59D8FA7EC30D}"/>
          </ac:spMkLst>
        </pc:spChg>
        <pc:spChg chg="mod topLvl">
          <ac:chgData name="NGUYEN PHAM ANH THU" userId="baf72463-252b-4d5f-a6ca-5a6327a9888d" providerId="ADAL" clId="{3426C3AD-65B2-416C-9F7D-1D619D8D45AD}" dt="2022-08-11T03:53:27.726" v="3065" actId="164"/>
          <ac:spMkLst>
            <pc:docMk/>
            <pc:sldMk cId="841649365" sldId="265"/>
            <ac:spMk id="21" creationId="{3C2165D1-557C-088F-FF0E-F0A1E8084CD5}"/>
          </ac:spMkLst>
        </pc:spChg>
        <pc:spChg chg="mod topLvl">
          <ac:chgData name="NGUYEN PHAM ANH THU" userId="baf72463-252b-4d5f-a6ca-5a6327a9888d" providerId="ADAL" clId="{3426C3AD-65B2-416C-9F7D-1D619D8D45AD}" dt="2022-08-11T03:52:47.498" v="3055" actId="164"/>
          <ac:spMkLst>
            <pc:docMk/>
            <pc:sldMk cId="841649365" sldId="265"/>
            <ac:spMk id="25" creationId="{38A7D28F-CCBE-CD1F-9EBC-3C3931EE8467}"/>
          </ac:spMkLst>
        </pc:spChg>
        <pc:spChg chg="mod topLvl">
          <ac:chgData name="NGUYEN PHAM ANH THU" userId="baf72463-252b-4d5f-a6ca-5a6327a9888d" providerId="ADAL" clId="{3426C3AD-65B2-416C-9F7D-1D619D8D45AD}" dt="2022-08-11T03:52:47.498" v="3055" actId="164"/>
          <ac:spMkLst>
            <pc:docMk/>
            <pc:sldMk cId="841649365" sldId="265"/>
            <ac:spMk id="26" creationId="{5656E541-BE36-2389-FDB5-B4038D4DC3A4}"/>
          </ac:spMkLst>
        </pc:spChg>
        <pc:spChg chg="del mod topLvl">
          <ac:chgData name="NGUYEN PHAM ANH THU" userId="baf72463-252b-4d5f-a6ca-5a6327a9888d" providerId="ADAL" clId="{3426C3AD-65B2-416C-9F7D-1D619D8D45AD}" dt="2022-08-11T03:52:25.223" v="3045" actId="478"/>
          <ac:spMkLst>
            <pc:docMk/>
            <pc:sldMk cId="841649365" sldId="265"/>
            <ac:spMk id="27" creationId="{D4BF7A31-AF79-B54F-C8D1-751A535F0487}"/>
          </ac:spMkLst>
        </pc:spChg>
        <pc:spChg chg="del mod topLvl">
          <ac:chgData name="NGUYEN PHAM ANH THU" userId="baf72463-252b-4d5f-a6ca-5a6327a9888d" providerId="ADAL" clId="{3426C3AD-65B2-416C-9F7D-1D619D8D45AD}" dt="2022-08-11T03:52:24.691" v="3044" actId="478"/>
          <ac:spMkLst>
            <pc:docMk/>
            <pc:sldMk cId="841649365" sldId="265"/>
            <ac:spMk id="28" creationId="{CA96F0D9-3B8F-F2FC-756D-73C3EECBFEBA}"/>
          </ac:spMkLst>
        </pc:spChg>
        <pc:spChg chg="mod topLvl">
          <ac:chgData name="NGUYEN PHAM ANH THU" userId="baf72463-252b-4d5f-a6ca-5a6327a9888d" providerId="ADAL" clId="{3426C3AD-65B2-416C-9F7D-1D619D8D45AD}" dt="2022-08-11T03:52:47.498" v="3055" actId="164"/>
          <ac:spMkLst>
            <pc:docMk/>
            <pc:sldMk cId="841649365" sldId="265"/>
            <ac:spMk id="29" creationId="{C5E15464-3BBA-CE74-5087-301C540F278C}"/>
          </ac:spMkLst>
        </pc:spChg>
        <pc:spChg chg="mod topLvl">
          <ac:chgData name="NGUYEN PHAM ANH THU" userId="baf72463-252b-4d5f-a6ca-5a6327a9888d" providerId="ADAL" clId="{3426C3AD-65B2-416C-9F7D-1D619D8D45AD}" dt="2022-08-11T03:52:47.498" v="3055" actId="164"/>
          <ac:spMkLst>
            <pc:docMk/>
            <pc:sldMk cId="841649365" sldId="265"/>
            <ac:spMk id="30" creationId="{87E47BB3-A8B6-DC96-81F0-818E2EAF2A8B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173" creationId="{23CC5E77-DB78-1DDF-C086-C59292FDDE91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176" creationId="{3BEA9F78-2B57-FB35-6D4A-BADD0F4E6801}"/>
          </ac:spMkLst>
        </pc:spChg>
        <pc:spChg chg="del mod">
          <ac:chgData name="NGUYEN PHAM ANH THU" userId="baf72463-252b-4d5f-a6ca-5a6327a9888d" providerId="ADAL" clId="{3426C3AD-65B2-416C-9F7D-1D619D8D45AD}" dt="2022-08-11T03:50:22.346" v="2944" actId="478"/>
          <ac:spMkLst>
            <pc:docMk/>
            <pc:sldMk cId="841649365" sldId="265"/>
            <ac:spMk id="177" creationId="{1518F527-447C-0AA3-8B77-E6C94209F3B1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178" creationId="{06014A3C-AEF4-ED5D-85EF-E2D14AB76020}"/>
          </ac:spMkLst>
        </pc:spChg>
        <pc:spChg chg="del">
          <ac:chgData name="NGUYEN PHAM ANH THU" userId="baf72463-252b-4d5f-a6ca-5a6327a9888d" providerId="ADAL" clId="{3426C3AD-65B2-416C-9F7D-1D619D8D45AD}" dt="2022-08-11T03:50:22.346" v="2944" actId="478"/>
          <ac:spMkLst>
            <pc:docMk/>
            <pc:sldMk cId="841649365" sldId="265"/>
            <ac:spMk id="179" creationId="{4317B501-A546-160C-8BA4-92D80883FB50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180" creationId="{CBF61954-A9AA-7774-A512-6D00F0F493BF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181" creationId="{8554A065-E324-1A0F-B410-3D7F2F4A38EB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183" creationId="{BE26DA73-6D0F-3094-AF09-5D7FD50AEE92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223" creationId="{7E4E23DC-9FA1-CD06-82B4-F747F0FB2393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224" creationId="{1CF699DA-A5F2-7F2B-B9AF-2DF2748AF2DE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225" creationId="{983060A3-E14B-8ECC-41F1-E93F06F630EE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226" creationId="{1938A107-1A64-E6C4-5C39-9649D7883862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227" creationId="{9D1FC835-DBDC-CE94-F901-00A4BA6E1D95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228" creationId="{E8A071C2-D96F-1B6F-AA23-5F1B7ED7A234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229" creationId="{AA19ECAA-4B2B-4AB6-5753-D239261D1359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230" creationId="{3145BC3A-E6BB-E6E8-7C86-60ED2E2EFD87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231" creationId="{439D6C07-3C87-A2EE-A31F-66EA631E9944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232" creationId="{2711C8E6-063B-5FBE-8665-03149F5D0B32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233" creationId="{0F7BC9F9-6E94-D58C-1572-26C14DAE90EE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234" creationId="{CC2F5D7F-592C-FA34-D605-B5A0CE96FCC7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235" creationId="{CA03D02A-A2F6-C605-FF6E-E177EAB00A52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236" creationId="{516E6C7B-AD07-BCAD-2AF6-24CF05EE7987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237" creationId="{DB218C79-7223-BB98-D924-08EA9E93C6A3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238" creationId="{70591890-E15E-7551-3584-B43DA40BA367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239" creationId="{E8915393-48C0-CA52-1D42-55C64DCEE8F4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240" creationId="{969B7EF9-E906-67FC-D5C4-FE3CBBC88461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241" creationId="{5347BBD6-E0B6-E4CA-152E-63DDA20468DC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242" creationId="{C7CF9904-2B39-8B08-5B31-C5F4497E4578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243" creationId="{01FD1468-3A8B-3507-A79E-28AC93648C21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244" creationId="{18C76B6F-CDF8-DD31-7C92-20819083F057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245" creationId="{A54114E3-1BF8-5916-FE71-DF02DF9E5F89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246" creationId="{084BF93D-B2DF-6981-9F99-8D49058CE44A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247" creationId="{78D31632-0E82-4C83-B14F-3DC2871C3AC7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248" creationId="{C773E893-96CB-0D9E-3A5F-3C2AA938A5CB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249" creationId="{2FBC215F-9500-918C-DDDD-50D4F3D0D80D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250" creationId="{D83CE6A6-778F-4BCF-0CF8-1C863C0B16E5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251" creationId="{7EA7BC2B-D7F2-688F-17C3-6CEBC89AE2BC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252" creationId="{DE59C160-BE3C-BE56-85C9-6A920F28EEB4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253" creationId="{6D8A19C0-E205-778D-3BE8-3F3621145202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254" creationId="{BC2E3631-8B1D-E7FB-4FC2-DB635CBA9A5B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255" creationId="{21C79E8C-8C85-0665-4F97-30496EAC1E1C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20" creationId="{0F4F7F05-EC3B-D933-48D7-C07A37D3A80E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21" creationId="{B9E7AE97-469E-5709-5B05-A7D4FBE0DF0E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22" creationId="{F58DB93B-1D25-E1A7-08C8-F479E69833DE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23" creationId="{2D53409B-3998-0217-8AFB-A6CDB1B3A052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24" creationId="{29DE03AA-7A9E-B004-8863-82E515C27BAD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25" creationId="{140F5468-E442-572B-EAE6-91F75755CBDB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26" creationId="{34272FA8-787D-C7A8-0391-420693E50DD0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27" creationId="{AE24056B-CCEE-64FB-D7BA-AE210CACD6F0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28" creationId="{0E3E5D0D-A9EA-D07A-EEDB-7D88C920921D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29" creationId="{ADFDAF6F-E4EE-4B9E-90DD-2E0D849FCE38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30" creationId="{51D76A41-BD10-F38E-4CBE-40320EB1A358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31" creationId="{ADF96D07-E5F7-2C34-3AB8-FB4A1B4C2DAD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32" creationId="{A04CF226-6B2A-BDED-908C-35AF7653881C}"/>
          </ac:spMkLst>
        </pc:spChg>
        <pc:spChg chg="mod">
          <ac:chgData name="NGUYEN PHAM ANH THU" userId="baf72463-252b-4d5f-a6ca-5a6327a9888d" providerId="ADAL" clId="{3426C3AD-65B2-416C-9F7D-1D619D8D45AD}" dt="2022-08-11T03:51:55.382" v="3036" actId="20577"/>
          <ac:spMkLst>
            <pc:docMk/>
            <pc:sldMk cId="841649365" sldId="265"/>
            <ac:spMk id="333" creationId="{27CB5197-7C86-E80E-4487-32A94E895FA9}"/>
          </ac:spMkLst>
        </pc:spChg>
        <pc:spChg chg="mod">
          <ac:chgData name="NGUYEN PHAM ANH THU" userId="baf72463-252b-4d5f-a6ca-5a6327a9888d" providerId="ADAL" clId="{3426C3AD-65B2-416C-9F7D-1D619D8D45AD}" dt="2022-08-11T03:55:26.135" v="3090" actId="1076"/>
          <ac:spMkLst>
            <pc:docMk/>
            <pc:sldMk cId="841649365" sldId="265"/>
            <ac:spMk id="334" creationId="{98560815-736D-1E52-4BE6-F53DC9D62015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35" creationId="{E9C64877-836C-8D53-4F90-FF9F236D86A7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36" creationId="{DEEB741F-FAA2-70F4-66EA-32D4C92FE974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37" creationId="{A6FF3E2D-A0A3-4187-A0F0-7BD2F938A390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38" creationId="{0FD640A1-9FD6-4969-F7AA-E977A3AECF02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39" creationId="{707B3B8E-AB5E-88E4-001B-5EB675DDD50E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40" creationId="{EA13DBDB-72BE-361A-8F1D-5152A6985747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41" creationId="{E4338497-131F-4ADF-948A-7E667B7DCFCC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42" creationId="{2841F86D-E9D6-1F8A-D101-1C08196590F7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43" creationId="{7D80B079-088D-2695-E0D3-0AE93325D776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44" creationId="{91937869-4903-8504-795C-24939FBC6EE1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45" creationId="{CF83A19C-7FA3-CAFF-E02B-793AEAE832E6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46" creationId="{9611B448-156B-3C79-A68F-029D0F42CBDA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47" creationId="{890CDBD8-C2C8-CD70-A0E6-56B77D17DE5C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48" creationId="{3A832A9C-DCAD-E5C5-F157-D66070B5ABB2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49" creationId="{2F129E45-CD86-86C8-10B2-79AF17CA06AF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50" creationId="{69824D91-6B6B-BFB2-C19A-7BB062DA7311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51" creationId="{3ECA4496-00D4-63EA-321C-95CABF993472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52" creationId="{3CD9D88E-93A9-0C9D-E79A-2E3AD56DAA83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53" creationId="{77518270-075B-AD1C-F397-ACC119FB9036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54" creationId="{CB3CE3A6-4F4A-802C-46E2-E90617E8DB5B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55" creationId="{76768A02-178C-F532-74F9-707677BC0973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56" creationId="{63F23E98-CFC7-BF1F-4C41-504EAD8CFA60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57" creationId="{FA3BDB9D-DFEF-42FA-5445-323891AE6A73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58" creationId="{837338A5-092E-6FEF-66D0-6BE1FF410AC8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59" creationId="{F16413BA-E7DB-EB70-E981-6FCE7FA8B59F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60" creationId="{4FF6BD7D-4B61-4E35-F400-45F3C4F53BC1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61" creationId="{A58BB82F-F57C-3A46-B3B0-D1ACB6888F7E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62" creationId="{3F2C9E0C-450E-52D4-82A7-84D31C16404B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63" creationId="{5CAAAB3B-B758-2313-7461-76880E5BE5C5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64" creationId="{D5EFDBF9-D157-714A-5899-1A359F81E6AB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65" creationId="{FF39581E-0BE1-9CB5-CAFC-D711116427CD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66" creationId="{247938E1-92A1-9B4D-DDD1-0D2A39E77697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67" creationId="{7C39CBB1-2C7A-8CC7-5A5C-9766641848BF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68" creationId="{60A6EBFD-3A7F-655A-4587-C57D05448023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69" creationId="{96B61B25-8749-2646-3132-75A7B13F2EAC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70" creationId="{1263945D-5E69-FC10-F576-2BCD5F2B7261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71" creationId="{5F450E5B-208C-BAE1-BECE-5D8F554086FA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72" creationId="{B9ED188B-CD3A-B72D-09F9-16CA976BF694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73" creationId="{C1FC231C-46BE-F933-905A-8EEA507B4EA8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74" creationId="{57D70D20-0621-EBA6-1E35-DB4394621107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75" creationId="{A4ECE678-AE4D-7A68-101F-ABFE8BB2702D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76" creationId="{26B13C09-7654-8FE6-8440-792A9665BC86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77" creationId="{251C2A80-F320-4CAD-7F9F-B3F0F2C1BD55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78" creationId="{708F9902-6E10-8E99-8259-286854FE6FDD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79" creationId="{59B27A4E-957B-42E9-2C2A-42035551B583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80" creationId="{BF56C64B-11A6-19EE-B3F2-65687205E9A4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81" creationId="{DF49EA58-04C3-747C-2F5B-595583A5B3A8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82" creationId="{F8841E19-C0EF-C84A-7CD4-725EBE856961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83" creationId="{1D116E58-5DA7-6F55-2D51-DB8BFB632478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84" creationId="{723E0647-A201-47F0-015F-0E7D014BC95C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85" creationId="{E41000F9-3955-F84C-6FF6-A16E51ED8C33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86" creationId="{6684B062-EB41-7EEC-3E07-5244598E5FA4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387" creationId="{AE6AFED0-8903-1AA4-3719-BA779FE431F4}"/>
          </ac:spMkLst>
        </pc:spChg>
        <pc:spChg chg="mod">
          <ac:chgData name="NGUYEN PHAM ANH THU" userId="baf72463-252b-4d5f-a6ca-5a6327a9888d" providerId="ADAL" clId="{3426C3AD-65B2-416C-9F7D-1D619D8D45AD}" dt="2022-08-11T03:52:55.994" v="3058"/>
          <ac:spMkLst>
            <pc:docMk/>
            <pc:sldMk cId="841649365" sldId="265"/>
            <ac:spMk id="390" creationId="{3A6174B7-978F-5DB8-1AC0-CAE6854FF880}"/>
          </ac:spMkLst>
        </pc:spChg>
        <pc:spChg chg="mod">
          <ac:chgData name="NGUYEN PHAM ANH THU" userId="baf72463-252b-4d5f-a6ca-5a6327a9888d" providerId="ADAL" clId="{3426C3AD-65B2-416C-9F7D-1D619D8D45AD}" dt="2022-08-11T03:52:55.994" v="3058"/>
          <ac:spMkLst>
            <pc:docMk/>
            <pc:sldMk cId="841649365" sldId="265"/>
            <ac:spMk id="391" creationId="{35B6663C-4642-5904-2306-9390D8EBE342}"/>
          </ac:spMkLst>
        </pc:spChg>
        <pc:spChg chg="mod">
          <ac:chgData name="NGUYEN PHAM ANH THU" userId="baf72463-252b-4d5f-a6ca-5a6327a9888d" providerId="ADAL" clId="{3426C3AD-65B2-416C-9F7D-1D619D8D45AD}" dt="2022-08-11T03:52:55.994" v="3058"/>
          <ac:spMkLst>
            <pc:docMk/>
            <pc:sldMk cId="841649365" sldId="265"/>
            <ac:spMk id="392" creationId="{EC6831BF-696D-DC4D-2A71-4E414EDA1B75}"/>
          </ac:spMkLst>
        </pc:spChg>
        <pc:spChg chg="mod">
          <ac:chgData name="NGUYEN PHAM ANH THU" userId="baf72463-252b-4d5f-a6ca-5a6327a9888d" providerId="ADAL" clId="{3426C3AD-65B2-416C-9F7D-1D619D8D45AD}" dt="2022-08-11T03:52:55.994" v="3058"/>
          <ac:spMkLst>
            <pc:docMk/>
            <pc:sldMk cId="841649365" sldId="265"/>
            <ac:spMk id="393" creationId="{449F3C5E-B76B-4991-A4C7-FFEEF5DC7D3E}"/>
          </ac:spMkLst>
        </pc:spChg>
        <pc:spChg chg="mod">
          <ac:chgData name="NGUYEN PHAM ANH THU" userId="baf72463-252b-4d5f-a6ca-5a6327a9888d" providerId="ADAL" clId="{3426C3AD-65B2-416C-9F7D-1D619D8D45AD}" dt="2022-08-11T03:53:04.293" v="3060"/>
          <ac:spMkLst>
            <pc:docMk/>
            <pc:sldMk cId="841649365" sldId="265"/>
            <ac:spMk id="395" creationId="{30488DE7-BEBF-45FF-2ABB-CED205D0F650}"/>
          </ac:spMkLst>
        </pc:spChg>
        <pc:spChg chg="mod">
          <ac:chgData name="NGUYEN PHAM ANH THU" userId="baf72463-252b-4d5f-a6ca-5a6327a9888d" providerId="ADAL" clId="{3426C3AD-65B2-416C-9F7D-1D619D8D45AD}" dt="2022-08-11T03:53:04.293" v="3060"/>
          <ac:spMkLst>
            <pc:docMk/>
            <pc:sldMk cId="841649365" sldId="265"/>
            <ac:spMk id="396" creationId="{2D574154-1071-4ACE-89DF-2E2AFEAB0FC0}"/>
          </ac:spMkLst>
        </pc:spChg>
        <pc:spChg chg="mod">
          <ac:chgData name="NGUYEN PHAM ANH THU" userId="baf72463-252b-4d5f-a6ca-5a6327a9888d" providerId="ADAL" clId="{3426C3AD-65B2-416C-9F7D-1D619D8D45AD}" dt="2022-08-11T03:53:04.293" v="3060"/>
          <ac:spMkLst>
            <pc:docMk/>
            <pc:sldMk cId="841649365" sldId="265"/>
            <ac:spMk id="397" creationId="{0EB07CCC-B572-0B09-CD1A-4B107CFDC181}"/>
          </ac:spMkLst>
        </pc:spChg>
        <pc:spChg chg="mod">
          <ac:chgData name="NGUYEN PHAM ANH THU" userId="baf72463-252b-4d5f-a6ca-5a6327a9888d" providerId="ADAL" clId="{3426C3AD-65B2-416C-9F7D-1D619D8D45AD}" dt="2022-08-11T03:53:04.293" v="3060"/>
          <ac:spMkLst>
            <pc:docMk/>
            <pc:sldMk cId="841649365" sldId="265"/>
            <ac:spMk id="398" creationId="{E740483E-5FC8-885A-5180-41F4E3104A7C}"/>
          </ac:spMkLst>
        </pc:spChg>
        <pc:spChg chg="mod">
          <ac:chgData name="NGUYEN PHAM ANH THU" userId="baf72463-252b-4d5f-a6ca-5a6327a9888d" providerId="ADAL" clId="{3426C3AD-65B2-416C-9F7D-1D619D8D45AD}" dt="2022-08-11T03:53:11.953" v="3062"/>
          <ac:spMkLst>
            <pc:docMk/>
            <pc:sldMk cId="841649365" sldId="265"/>
            <ac:spMk id="400" creationId="{BE78F407-CF63-1BFB-D76F-8297F5552B67}"/>
          </ac:spMkLst>
        </pc:spChg>
        <pc:spChg chg="mod">
          <ac:chgData name="NGUYEN PHAM ANH THU" userId="baf72463-252b-4d5f-a6ca-5a6327a9888d" providerId="ADAL" clId="{3426C3AD-65B2-416C-9F7D-1D619D8D45AD}" dt="2022-08-11T03:53:11.953" v="3062"/>
          <ac:spMkLst>
            <pc:docMk/>
            <pc:sldMk cId="841649365" sldId="265"/>
            <ac:spMk id="401" creationId="{599E4622-D538-A028-4C28-922DE752342E}"/>
          </ac:spMkLst>
        </pc:spChg>
        <pc:spChg chg="mod">
          <ac:chgData name="NGUYEN PHAM ANH THU" userId="baf72463-252b-4d5f-a6ca-5a6327a9888d" providerId="ADAL" clId="{3426C3AD-65B2-416C-9F7D-1D619D8D45AD}" dt="2022-08-11T03:53:11.953" v="3062"/>
          <ac:spMkLst>
            <pc:docMk/>
            <pc:sldMk cId="841649365" sldId="265"/>
            <ac:spMk id="402" creationId="{57AD7A18-8DC6-8BFA-2BE9-6B00061FD612}"/>
          </ac:spMkLst>
        </pc:spChg>
        <pc:spChg chg="mod">
          <ac:chgData name="NGUYEN PHAM ANH THU" userId="baf72463-252b-4d5f-a6ca-5a6327a9888d" providerId="ADAL" clId="{3426C3AD-65B2-416C-9F7D-1D619D8D45AD}" dt="2022-08-11T03:53:11.953" v="3062"/>
          <ac:spMkLst>
            <pc:docMk/>
            <pc:sldMk cId="841649365" sldId="265"/>
            <ac:spMk id="403" creationId="{40EB9286-AE2A-43DC-D5A1-3BDF9E821EBA}"/>
          </ac:spMkLst>
        </pc:spChg>
        <pc:spChg chg="mod">
          <ac:chgData name="NGUYEN PHAM ANH THU" userId="baf72463-252b-4d5f-a6ca-5a6327a9888d" providerId="ADAL" clId="{3426C3AD-65B2-416C-9F7D-1D619D8D45AD}" dt="2022-08-11T03:55:23.447" v="3089" actId="1076"/>
          <ac:spMkLst>
            <pc:docMk/>
            <pc:sldMk cId="841649365" sldId="265"/>
            <ac:spMk id="547" creationId="{BB25B0B0-3B80-6E29-D7C5-9265A87FE9B3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551" creationId="{CBEEBBD6-8B3A-0423-D777-0A3A2F36DA25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552" creationId="{FDCB8FF7-CA35-5723-2119-B127E078D868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553" creationId="{B53B071C-326C-298C-9F0D-7FAE8A9586EA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554" creationId="{1C45731C-BDE6-2243-66AE-FAE82755BD40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555" creationId="{422811D6-3FDF-95DE-48D8-5B856E01338E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556" creationId="{C0EC4A8D-40BA-E15B-47D5-1420F657FA89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557" creationId="{8F6AD5FD-01E2-1588-0706-5A5E94E8DF63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558" creationId="{61EAF353-6517-020E-B4AB-D2665F9887E8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559" creationId="{8DAD29B0-55EF-340A-7B56-0B3F81C29D4E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560" creationId="{B159F7B5-59DC-A4DF-4BD9-7D0B5D875A8F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561" creationId="{24F4F3CA-5998-AB54-8A0F-FBA0C1BBB738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562" creationId="{FC4071D2-3934-EDF9-6DFD-4C6113685CC8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563" creationId="{F7552D21-711D-AA15-61B5-8C3B94E862E8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564" creationId="{A8BBF3AE-C5AD-6938-CC91-64F1F4573A1E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565" creationId="{E14DB79E-A58F-2F34-1E7E-04D42DECFF13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566" creationId="{19315521-5C1D-ACA8-17B0-832448CE88F8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567" creationId="{1DDD37C3-C65D-6FDE-CE78-A92880CC0012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568" creationId="{F8BCEE58-6360-6FB2-4D32-B7E0A0951180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569" creationId="{AA742565-B94D-1C38-6DF4-BC578147A517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570" creationId="{28359B88-72DF-F970-AE5D-16C54207FCFF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571" creationId="{1C714C8A-6066-32E2-1DA9-979C2EBD3B7E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572" creationId="{6894C8D5-CF61-5C5E-36D7-7A0F3060A8EA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573" creationId="{9E977832-0F65-3BFB-0D96-A7C0F0540021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574" creationId="{1415BC14-BA24-EB7A-E677-235FA0E51F55}"/>
          </ac:spMkLst>
        </pc:spChg>
        <pc:spChg chg="mod">
          <ac:chgData name="NGUYEN PHAM ANH THU" userId="baf72463-252b-4d5f-a6ca-5a6327a9888d" providerId="ADAL" clId="{3426C3AD-65B2-416C-9F7D-1D619D8D45AD}" dt="2022-08-11T03:51:59.652" v="3037" actId="165"/>
          <ac:spMkLst>
            <pc:docMk/>
            <pc:sldMk cId="841649365" sldId="265"/>
            <ac:spMk id="575" creationId="{D39EB6B4-4BA0-EA22-3C4F-0E5AFDBAF810}"/>
          </ac:spMkLst>
        </pc:spChg>
        <pc:grpChg chg="add del mod">
          <ac:chgData name="NGUYEN PHAM ANH THU" userId="baf72463-252b-4d5f-a6ca-5a6327a9888d" providerId="ADAL" clId="{3426C3AD-65B2-416C-9F7D-1D619D8D45AD}" dt="2022-08-11T03:51:59.652" v="3037" actId="165"/>
          <ac:grpSpMkLst>
            <pc:docMk/>
            <pc:sldMk cId="841649365" sldId="265"/>
            <ac:grpSpMk id="20" creationId="{C6B1BAAF-C6BE-324F-5E89-BD085B8029D0}"/>
          </ac:grpSpMkLst>
        </pc:grpChg>
        <pc:grpChg chg="add del mod topLvl">
          <ac:chgData name="NGUYEN PHAM ANH THU" userId="baf72463-252b-4d5f-a6ca-5a6327a9888d" providerId="ADAL" clId="{3426C3AD-65B2-416C-9F7D-1D619D8D45AD}" dt="2022-08-11T03:52:10.321" v="3040" actId="478"/>
          <ac:grpSpMkLst>
            <pc:docMk/>
            <pc:sldMk cId="841649365" sldId="265"/>
            <ac:grpSpMk id="22" creationId="{7948CCBB-88D2-4730-8B0D-A4ABFB1CDFF6}"/>
          </ac:grpSpMkLst>
        </pc:grpChg>
        <pc:grpChg chg="add del mod topLvl">
          <ac:chgData name="NGUYEN PHAM ANH THU" userId="baf72463-252b-4d5f-a6ca-5a6327a9888d" providerId="ADAL" clId="{3426C3AD-65B2-416C-9F7D-1D619D8D45AD}" dt="2022-08-11T03:52:10.321" v="3040" actId="478"/>
          <ac:grpSpMkLst>
            <pc:docMk/>
            <pc:sldMk cId="841649365" sldId="265"/>
            <ac:grpSpMk id="23" creationId="{CB6A6626-84F2-FA9B-2BD8-3BDFF9019F6E}"/>
          </ac:grpSpMkLst>
        </pc:grpChg>
        <pc:grpChg chg="add del mod topLvl">
          <ac:chgData name="NGUYEN PHAM ANH THU" userId="baf72463-252b-4d5f-a6ca-5a6327a9888d" providerId="ADAL" clId="{3426C3AD-65B2-416C-9F7D-1D619D8D45AD}" dt="2022-08-11T03:52:10.321" v="3040" actId="478"/>
          <ac:grpSpMkLst>
            <pc:docMk/>
            <pc:sldMk cId="841649365" sldId="265"/>
            <ac:grpSpMk id="24" creationId="{1085252E-078F-2B21-058B-2AE73D62D629}"/>
          </ac:grpSpMkLst>
        </pc:grpChg>
        <pc:grpChg chg="add del mod topLvl">
          <ac:chgData name="NGUYEN PHAM ANH THU" userId="baf72463-252b-4d5f-a6ca-5a6327a9888d" providerId="ADAL" clId="{3426C3AD-65B2-416C-9F7D-1D619D8D45AD}" dt="2022-08-11T03:52:10.321" v="3040" actId="478"/>
          <ac:grpSpMkLst>
            <pc:docMk/>
            <pc:sldMk cId="841649365" sldId="265"/>
            <ac:grpSpMk id="31" creationId="{3F564580-D29D-F893-A8EB-B27E07B9309F}"/>
          </ac:grpSpMkLst>
        </pc:grpChg>
        <pc:grpChg chg="add del mod topLvl">
          <ac:chgData name="NGUYEN PHAM ANH THU" userId="baf72463-252b-4d5f-a6ca-5a6327a9888d" providerId="ADAL" clId="{3426C3AD-65B2-416C-9F7D-1D619D8D45AD}" dt="2022-08-11T03:52:10.321" v="3040" actId="478"/>
          <ac:grpSpMkLst>
            <pc:docMk/>
            <pc:sldMk cId="841649365" sldId="265"/>
            <ac:grpSpMk id="32" creationId="{8E8D7B2D-F0BC-5A70-C3B4-D200234779C4}"/>
          </ac:grpSpMkLst>
        </pc:grpChg>
        <pc:grpChg chg="add del mod topLvl">
          <ac:chgData name="NGUYEN PHAM ANH THU" userId="baf72463-252b-4d5f-a6ca-5a6327a9888d" providerId="ADAL" clId="{3426C3AD-65B2-416C-9F7D-1D619D8D45AD}" dt="2022-08-11T03:52:10.321" v="3040" actId="478"/>
          <ac:grpSpMkLst>
            <pc:docMk/>
            <pc:sldMk cId="841649365" sldId="265"/>
            <ac:grpSpMk id="34" creationId="{36F9D227-CEE7-28D7-9AD9-AA175C03BE12}"/>
          </ac:grpSpMkLst>
        </pc:grpChg>
        <pc:grpChg chg="add del mod topLvl">
          <ac:chgData name="NGUYEN PHAM ANH THU" userId="baf72463-252b-4d5f-a6ca-5a6327a9888d" providerId="ADAL" clId="{3426C3AD-65B2-416C-9F7D-1D619D8D45AD}" dt="2022-08-11T03:52:10.321" v="3040" actId="478"/>
          <ac:grpSpMkLst>
            <pc:docMk/>
            <pc:sldMk cId="841649365" sldId="265"/>
            <ac:grpSpMk id="35" creationId="{CD285097-CAE3-D865-FA2F-645C6F068BAD}"/>
          </ac:grpSpMkLst>
        </pc:grpChg>
        <pc:grpChg chg="add del mod topLvl">
          <ac:chgData name="NGUYEN PHAM ANH THU" userId="baf72463-252b-4d5f-a6ca-5a6327a9888d" providerId="ADAL" clId="{3426C3AD-65B2-416C-9F7D-1D619D8D45AD}" dt="2022-08-11T03:52:10.321" v="3040" actId="478"/>
          <ac:grpSpMkLst>
            <pc:docMk/>
            <pc:sldMk cId="841649365" sldId="265"/>
            <ac:grpSpMk id="39" creationId="{980AD0CC-7DD7-32EE-D7B4-F067366277C7}"/>
          </ac:grpSpMkLst>
        </pc:grpChg>
        <pc:grpChg chg="add del mod topLvl">
          <ac:chgData name="NGUYEN PHAM ANH THU" userId="baf72463-252b-4d5f-a6ca-5a6327a9888d" providerId="ADAL" clId="{3426C3AD-65B2-416C-9F7D-1D619D8D45AD}" dt="2022-08-11T03:52:10.321" v="3040" actId="478"/>
          <ac:grpSpMkLst>
            <pc:docMk/>
            <pc:sldMk cId="841649365" sldId="265"/>
            <ac:grpSpMk id="40" creationId="{21D42BF8-18B5-D197-0D70-BA6C79248B74}"/>
          </ac:grpSpMkLst>
        </pc:grpChg>
        <pc:grpChg chg="del">
          <ac:chgData name="NGUYEN PHAM ANH THU" userId="baf72463-252b-4d5f-a6ca-5a6327a9888d" providerId="ADAL" clId="{3426C3AD-65B2-416C-9F7D-1D619D8D45AD}" dt="2022-08-11T03:50:22.346" v="2944" actId="478"/>
          <ac:grpSpMkLst>
            <pc:docMk/>
            <pc:sldMk cId="841649365" sldId="265"/>
            <ac:grpSpMk id="175" creationId="{2C8A53A1-FBA2-C27C-05B7-F0C7654B594A}"/>
          </ac:grpSpMkLst>
        </pc:grpChg>
        <pc:grpChg chg="add mod">
          <ac:chgData name="NGUYEN PHAM ANH THU" userId="baf72463-252b-4d5f-a6ca-5a6327a9888d" providerId="ADAL" clId="{3426C3AD-65B2-416C-9F7D-1D619D8D45AD}" dt="2022-08-11T03:53:27.726" v="3065" actId="164"/>
          <ac:grpSpMkLst>
            <pc:docMk/>
            <pc:sldMk cId="841649365" sldId="265"/>
            <ac:grpSpMk id="388" creationId="{45A177F2-31B6-5D04-4CD9-B608C8B7E43A}"/>
          </ac:grpSpMkLst>
        </pc:grpChg>
        <pc:grpChg chg="add mod">
          <ac:chgData name="NGUYEN PHAM ANH THU" userId="baf72463-252b-4d5f-a6ca-5a6327a9888d" providerId="ADAL" clId="{3426C3AD-65B2-416C-9F7D-1D619D8D45AD}" dt="2022-08-11T03:53:27.726" v="3065" actId="164"/>
          <ac:grpSpMkLst>
            <pc:docMk/>
            <pc:sldMk cId="841649365" sldId="265"/>
            <ac:grpSpMk id="389" creationId="{F59BE24D-62BE-25C2-AC7A-917A3E4A75F9}"/>
          </ac:grpSpMkLst>
        </pc:grpChg>
        <pc:grpChg chg="add mod">
          <ac:chgData name="NGUYEN PHAM ANH THU" userId="baf72463-252b-4d5f-a6ca-5a6327a9888d" providerId="ADAL" clId="{3426C3AD-65B2-416C-9F7D-1D619D8D45AD}" dt="2022-08-11T03:53:27.726" v="3065" actId="164"/>
          <ac:grpSpMkLst>
            <pc:docMk/>
            <pc:sldMk cId="841649365" sldId="265"/>
            <ac:grpSpMk id="394" creationId="{66E13D60-C70E-2404-9527-2B8FF18E82B6}"/>
          </ac:grpSpMkLst>
        </pc:grpChg>
        <pc:grpChg chg="add mod">
          <ac:chgData name="NGUYEN PHAM ANH THU" userId="baf72463-252b-4d5f-a6ca-5a6327a9888d" providerId="ADAL" clId="{3426C3AD-65B2-416C-9F7D-1D619D8D45AD}" dt="2022-08-11T03:53:27.726" v="3065" actId="164"/>
          <ac:grpSpMkLst>
            <pc:docMk/>
            <pc:sldMk cId="841649365" sldId="265"/>
            <ac:grpSpMk id="399" creationId="{11B89D94-D920-5FE9-EFE0-E6367F64AE4D}"/>
          </ac:grpSpMkLst>
        </pc:grpChg>
        <pc:grpChg chg="add mod">
          <ac:chgData name="NGUYEN PHAM ANH THU" userId="baf72463-252b-4d5f-a6ca-5a6327a9888d" providerId="ADAL" clId="{3426C3AD-65B2-416C-9F7D-1D619D8D45AD}" dt="2022-08-11T03:53:54.072" v="3069" actId="1076"/>
          <ac:grpSpMkLst>
            <pc:docMk/>
            <pc:sldMk cId="841649365" sldId="265"/>
            <ac:grpSpMk id="404" creationId="{0333FE9B-AE55-61E9-EAE5-3E6171DC40C4}"/>
          </ac:grpSpMkLst>
        </pc:grpChg>
        <pc:grpChg chg="mod">
          <ac:chgData name="NGUYEN PHAM ANH THU" userId="baf72463-252b-4d5f-a6ca-5a6327a9888d" providerId="ADAL" clId="{3426C3AD-65B2-416C-9F7D-1D619D8D45AD}" dt="2022-08-11T03:51:42.003" v="3031" actId="1076"/>
          <ac:grpSpMkLst>
            <pc:docMk/>
            <pc:sldMk cId="841649365" sldId="265"/>
            <ac:grpSpMk id="544" creationId="{719B396F-1C98-5184-EFAF-65F83F6A0D14}"/>
          </ac:grpSpMkLst>
        </pc:grpChg>
        <pc:grpChg chg="add del mod topLvl">
          <ac:chgData name="NGUYEN PHAM ANH THU" userId="baf72463-252b-4d5f-a6ca-5a6327a9888d" providerId="ADAL" clId="{3426C3AD-65B2-416C-9F7D-1D619D8D45AD}" dt="2022-08-11T03:52:10.321" v="3040" actId="478"/>
          <ac:grpSpMkLst>
            <pc:docMk/>
            <pc:sldMk cId="841649365" sldId="265"/>
            <ac:grpSpMk id="545" creationId="{95CF5B6A-6821-61B2-F4BB-3D037D441712}"/>
          </ac:grpSpMkLst>
        </pc:grpChg>
        <pc:grpChg chg="add del mod topLvl">
          <ac:chgData name="NGUYEN PHAM ANH THU" userId="baf72463-252b-4d5f-a6ca-5a6327a9888d" providerId="ADAL" clId="{3426C3AD-65B2-416C-9F7D-1D619D8D45AD}" dt="2022-08-11T03:52:10.321" v="3040" actId="478"/>
          <ac:grpSpMkLst>
            <pc:docMk/>
            <pc:sldMk cId="841649365" sldId="265"/>
            <ac:grpSpMk id="548" creationId="{BBCF03E5-0809-835D-47F1-46A4370E85C4}"/>
          </ac:grpSpMkLst>
        </pc:grpChg>
        <pc:grpChg chg="add del mod topLvl">
          <ac:chgData name="NGUYEN PHAM ANH THU" userId="baf72463-252b-4d5f-a6ca-5a6327a9888d" providerId="ADAL" clId="{3426C3AD-65B2-416C-9F7D-1D619D8D45AD}" dt="2022-08-11T03:52:10.321" v="3040" actId="478"/>
          <ac:grpSpMkLst>
            <pc:docMk/>
            <pc:sldMk cId="841649365" sldId="265"/>
            <ac:grpSpMk id="549" creationId="{B1BFD289-D4B0-3F35-4D7A-B427FDE9FE15}"/>
          </ac:grpSpMkLst>
        </pc:grpChg>
        <pc:grpChg chg="add del mod topLvl">
          <ac:chgData name="NGUYEN PHAM ANH THU" userId="baf72463-252b-4d5f-a6ca-5a6327a9888d" providerId="ADAL" clId="{3426C3AD-65B2-416C-9F7D-1D619D8D45AD}" dt="2022-08-11T03:52:10.321" v="3040" actId="478"/>
          <ac:grpSpMkLst>
            <pc:docMk/>
            <pc:sldMk cId="841649365" sldId="265"/>
            <ac:grpSpMk id="550" creationId="{B84D2467-4A4B-38DB-1D56-E9A16CF9ADEA}"/>
          </ac:grpSpMkLst>
        </pc:grpChg>
        <pc:cxnChg chg="add mod">
          <ac:chgData name="NGUYEN PHAM ANH THU" userId="baf72463-252b-4d5f-a6ca-5a6327a9888d" providerId="ADAL" clId="{3426C3AD-65B2-416C-9F7D-1D619D8D45AD}" dt="2022-08-11T03:53:59.887" v="3070" actId="1076"/>
          <ac:cxnSpMkLst>
            <pc:docMk/>
            <pc:sldMk cId="841649365" sldId="265"/>
            <ac:cxnSpMk id="405" creationId="{9BADDFBD-CDD6-0C6F-B1F1-2F687C854AE2}"/>
          </ac:cxnSpMkLst>
        </pc:cxnChg>
        <pc:cxnChg chg="del">
          <ac:chgData name="NGUYEN PHAM ANH THU" userId="baf72463-252b-4d5f-a6ca-5a6327a9888d" providerId="ADAL" clId="{3426C3AD-65B2-416C-9F7D-1D619D8D45AD}" dt="2022-08-11T03:50:22.346" v="2944" actId="478"/>
          <ac:cxnSpMkLst>
            <pc:docMk/>
            <pc:sldMk cId="841649365" sldId="265"/>
            <ac:cxnSpMk id="546" creationId="{DFC3FA89-8A35-2521-75AE-E3CE6AC15C4E}"/>
          </ac:cxnSpMkLst>
        </pc:cxnChg>
      </pc:sldChg>
      <pc:sldChg chg="addSp delSp modSp add mod delAnim modAnim">
        <pc:chgData name="NGUYEN PHAM ANH THU" userId="baf72463-252b-4d5f-a6ca-5a6327a9888d" providerId="ADAL" clId="{3426C3AD-65B2-416C-9F7D-1D619D8D45AD}" dt="2022-08-11T04:05:32.446" v="3513"/>
        <pc:sldMkLst>
          <pc:docMk/>
          <pc:sldMk cId="3057451400" sldId="266"/>
        </pc:sldMkLst>
        <pc:spChg chg="mod">
          <ac:chgData name="NGUYEN PHAM ANH THU" userId="baf72463-252b-4d5f-a6ca-5a6327a9888d" providerId="ADAL" clId="{3426C3AD-65B2-416C-9F7D-1D619D8D45AD}" dt="2022-08-11T03:56:48.165" v="3138" actId="1076"/>
          <ac:spMkLst>
            <pc:docMk/>
            <pc:sldMk cId="3057451400" sldId="266"/>
            <ac:spMk id="3" creationId="{088F9A5F-1B82-A416-81AE-E427D0063452}"/>
          </ac:spMkLst>
        </pc:spChg>
        <pc:spChg chg="add mod">
          <ac:chgData name="NGUYEN PHAM ANH THU" userId="baf72463-252b-4d5f-a6ca-5a6327a9888d" providerId="ADAL" clId="{3426C3AD-65B2-416C-9F7D-1D619D8D45AD}" dt="2022-08-11T03:57:43.720" v="3165" actId="14100"/>
          <ac:spMkLst>
            <pc:docMk/>
            <pc:sldMk cId="3057451400" sldId="266"/>
            <ac:spMk id="4" creationId="{115C0410-9DDA-B969-87B9-D05C0CE659A2}"/>
          </ac:spMkLst>
        </pc:spChg>
        <pc:spChg chg="add mod">
          <ac:chgData name="NGUYEN PHAM ANH THU" userId="baf72463-252b-4d5f-a6ca-5a6327a9888d" providerId="ADAL" clId="{3426C3AD-65B2-416C-9F7D-1D619D8D45AD}" dt="2022-08-11T03:57:45.499" v="3166" actId="20577"/>
          <ac:spMkLst>
            <pc:docMk/>
            <pc:sldMk cId="3057451400" sldId="266"/>
            <ac:spMk id="6" creationId="{3CD8BF6E-2A72-672C-86AB-EFE4099D2938}"/>
          </ac:spMkLst>
        </pc:spChg>
        <pc:spChg chg="add mod">
          <ac:chgData name="NGUYEN PHAM ANH THU" userId="baf72463-252b-4d5f-a6ca-5a6327a9888d" providerId="ADAL" clId="{3426C3AD-65B2-416C-9F7D-1D619D8D45AD}" dt="2022-08-11T03:58:19.472" v="3174" actId="1076"/>
          <ac:spMkLst>
            <pc:docMk/>
            <pc:sldMk cId="3057451400" sldId="266"/>
            <ac:spMk id="9" creationId="{FE8EE31F-4835-1DD2-EDFE-788CBF329CAA}"/>
          </ac:spMkLst>
        </pc:spChg>
        <pc:spChg chg="add mod">
          <ac:chgData name="NGUYEN PHAM ANH THU" userId="baf72463-252b-4d5f-a6ca-5a6327a9888d" providerId="ADAL" clId="{3426C3AD-65B2-416C-9F7D-1D619D8D45AD}" dt="2022-08-11T03:58:07.655" v="3171" actId="14100"/>
          <ac:spMkLst>
            <pc:docMk/>
            <pc:sldMk cId="3057451400" sldId="266"/>
            <ac:spMk id="10" creationId="{50DE893B-41A6-57DE-D0DD-FD40C1EA5B63}"/>
          </ac:spMkLst>
        </pc:spChg>
        <pc:spChg chg="add mod">
          <ac:chgData name="NGUYEN PHAM ANH THU" userId="baf72463-252b-4d5f-a6ca-5a6327a9888d" providerId="ADAL" clId="{3426C3AD-65B2-416C-9F7D-1D619D8D45AD}" dt="2022-08-11T03:58:50.245" v="3179" actId="20577"/>
          <ac:spMkLst>
            <pc:docMk/>
            <pc:sldMk cId="3057451400" sldId="266"/>
            <ac:spMk id="12" creationId="{B45CFB24-8682-703E-AE5B-5FD9561E0A4F}"/>
          </ac:spMkLst>
        </pc:spChg>
        <pc:spChg chg="add mod">
          <ac:chgData name="NGUYEN PHAM ANH THU" userId="baf72463-252b-4d5f-a6ca-5a6327a9888d" providerId="ADAL" clId="{3426C3AD-65B2-416C-9F7D-1D619D8D45AD}" dt="2022-08-11T03:59:41.455" v="3186" actId="1076"/>
          <ac:spMkLst>
            <pc:docMk/>
            <pc:sldMk cId="3057451400" sldId="266"/>
            <ac:spMk id="13" creationId="{88E4F967-2FCE-8811-44F4-70EC47BAD4A5}"/>
          </ac:spMkLst>
        </pc:spChg>
        <pc:spChg chg="add mod">
          <ac:chgData name="NGUYEN PHAM ANH THU" userId="baf72463-252b-4d5f-a6ca-5a6327a9888d" providerId="ADAL" clId="{3426C3AD-65B2-416C-9F7D-1D619D8D45AD}" dt="2022-08-11T03:59:06.112" v="3183" actId="14100"/>
          <ac:spMkLst>
            <pc:docMk/>
            <pc:sldMk cId="3057451400" sldId="266"/>
            <ac:spMk id="14" creationId="{CC2C5736-520B-11EE-F07A-B212B78D437B}"/>
          </ac:spMkLst>
        </pc:spChg>
        <pc:spChg chg="add mod">
          <ac:chgData name="NGUYEN PHAM ANH THU" userId="baf72463-252b-4d5f-a6ca-5a6327a9888d" providerId="ADAL" clId="{3426C3AD-65B2-416C-9F7D-1D619D8D45AD}" dt="2022-08-11T03:59:17.047" v="3185" actId="20577"/>
          <ac:spMkLst>
            <pc:docMk/>
            <pc:sldMk cId="3057451400" sldId="266"/>
            <ac:spMk id="16" creationId="{1F20B251-A89F-FE34-B4EC-73B65524C586}"/>
          </ac:spMkLst>
        </pc:spChg>
        <pc:spChg chg="add mod">
          <ac:chgData name="NGUYEN PHAM ANH THU" userId="baf72463-252b-4d5f-a6ca-5a6327a9888d" providerId="ADAL" clId="{3426C3AD-65B2-416C-9F7D-1D619D8D45AD}" dt="2022-08-11T04:00:02.247" v="3201" actId="20577"/>
          <ac:spMkLst>
            <pc:docMk/>
            <pc:sldMk cId="3057451400" sldId="266"/>
            <ac:spMk id="17" creationId="{AAE0320F-0704-F28F-F860-4ED2D5044B08}"/>
          </ac:spMkLst>
        </pc:spChg>
        <pc:spChg chg="add del mod">
          <ac:chgData name="NGUYEN PHAM ANH THU" userId="baf72463-252b-4d5f-a6ca-5a6327a9888d" providerId="ADAL" clId="{3426C3AD-65B2-416C-9F7D-1D619D8D45AD}" dt="2022-08-11T03:56:58.859" v="3140" actId="478"/>
          <ac:spMkLst>
            <pc:docMk/>
            <pc:sldMk cId="3057451400" sldId="266"/>
            <ac:spMk id="18" creationId="{78CF6A40-077B-E351-8AC2-EF8EB934A645}"/>
          </ac:spMkLst>
        </pc:spChg>
        <pc:spChg chg="del">
          <ac:chgData name="NGUYEN PHAM ANH THU" userId="baf72463-252b-4d5f-a6ca-5a6327a9888d" providerId="ADAL" clId="{3426C3AD-65B2-416C-9F7D-1D619D8D45AD}" dt="2022-08-11T03:56:30.481" v="3135" actId="478"/>
          <ac:spMkLst>
            <pc:docMk/>
            <pc:sldMk cId="3057451400" sldId="266"/>
            <ac:spMk id="19" creationId="{CE5FD2E5-1D7A-E07D-125F-59D8FA7EC30D}"/>
          </ac:spMkLst>
        </pc:spChg>
        <pc:spChg chg="add mod ord">
          <ac:chgData name="NGUYEN PHAM ANH THU" userId="baf72463-252b-4d5f-a6ca-5a6327a9888d" providerId="ADAL" clId="{3426C3AD-65B2-416C-9F7D-1D619D8D45AD}" dt="2022-08-11T03:59:15.424" v="3184" actId="1076"/>
          <ac:spMkLst>
            <pc:docMk/>
            <pc:sldMk cId="3057451400" sldId="266"/>
            <ac:spMk id="20" creationId="{2B7DFA45-0C7B-072F-8DFB-1EE092A7AA5D}"/>
          </ac:spMkLst>
        </pc:spChg>
        <pc:spChg chg="add mod">
          <ac:chgData name="NGUYEN PHAM ANH THU" userId="baf72463-252b-4d5f-a6ca-5a6327a9888d" providerId="ADAL" clId="{3426C3AD-65B2-416C-9F7D-1D619D8D45AD}" dt="2022-08-11T04:03:59.317" v="3505" actId="20577"/>
          <ac:spMkLst>
            <pc:docMk/>
            <pc:sldMk cId="3057451400" sldId="266"/>
            <ac:spMk id="24" creationId="{CD227609-598D-6EB9-2CE1-6D958A64CF0D}"/>
          </ac:spMkLst>
        </pc:spChg>
        <pc:spChg chg="mod">
          <ac:chgData name="NGUYEN PHAM ANH THU" userId="baf72463-252b-4d5f-a6ca-5a6327a9888d" providerId="ADAL" clId="{3426C3AD-65B2-416C-9F7D-1D619D8D45AD}" dt="2022-08-11T03:57:10.669" v="3143" actId="403"/>
          <ac:spMkLst>
            <pc:docMk/>
            <pc:sldMk cId="3057451400" sldId="266"/>
            <ac:spMk id="333" creationId="{27CB5197-7C86-E80E-4487-32A94E895FA9}"/>
          </ac:spMkLst>
        </pc:spChg>
        <pc:spChg chg="del">
          <ac:chgData name="NGUYEN PHAM ANH THU" userId="baf72463-252b-4d5f-a6ca-5a6327a9888d" providerId="ADAL" clId="{3426C3AD-65B2-416C-9F7D-1D619D8D45AD}" dt="2022-08-11T03:56:17.992" v="3092" actId="478"/>
          <ac:spMkLst>
            <pc:docMk/>
            <pc:sldMk cId="3057451400" sldId="266"/>
            <ac:spMk id="334" creationId="{98560815-736D-1E52-4BE6-F53DC9D62015}"/>
          </ac:spMkLst>
        </pc:spChg>
        <pc:spChg chg="del">
          <ac:chgData name="NGUYEN PHAM ANH THU" userId="baf72463-252b-4d5f-a6ca-5a6327a9888d" providerId="ADAL" clId="{3426C3AD-65B2-416C-9F7D-1D619D8D45AD}" dt="2022-08-11T03:56:17.992" v="3092" actId="478"/>
          <ac:spMkLst>
            <pc:docMk/>
            <pc:sldMk cId="3057451400" sldId="266"/>
            <ac:spMk id="547" creationId="{BB25B0B0-3B80-6E29-D7C5-9265A87FE9B3}"/>
          </ac:spMkLst>
        </pc:spChg>
        <pc:grpChg chg="del">
          <ac:chgData name="NGUYEN PHAM ANH THU" userId="baf72463-252b-4d5f-a6ca-5a6327a9888d" providerId="ADAL" clId="{3426C3AD-65B2-416C-9F7D-1D619D8D45AD}" dt="2022-08-11T03:56:17.992" v="3092" actId="478"/>
          <ac:grpSpMkLst>
            <pc:docMk/>
            <pc:sldMk cId="3057451400" sldId="266"/>
            <ac:grpSpMk id="404" creationId="{0333FE9B-AE55-61E9-EAE5-3E6171DC40C4}"/>
          </ac:grpSpMkLst>
        </pc:grpChg>
        <pc:grpChg chg="del">
          <ac:chgData name="NGUYEN PHAM ANH THU" userId="baf72463-252b-4d5f-a6ca-5a6327a9888d" providerId="ADAL" clId="{3426C3AD-65B2-416C-9F7D-1D619D8D45AD}" dt="2022-08-11T03:56:17.992" v="3092" actId="478"/>
          <ac:grpSpMkLst>
            <pc:docMk/>
            <pc:sldMk cId="3057451400" sldId="266"/>
            <ac:grpSpMk id="544" creationId="{719B396F-1C98-5184-EFAF-65F83F6A0D14}"/>
          </ac:grpSpMkLst>
        </pc:grpChg>
        <pc:cxnChg chg="add mod">
          <ac:chgData name="NGUYEN PHAM ANH THU" userId="baf72463-252b-4d5f-a6ca-5a6327a9888d" providerId="ADAL" clId="{3426C3AD-65B2-416C-9F7D-1D619D8D45AD}" dt="2022-08-11T03:57:28.710" v="3160" actId="1037"/>
          <ac:cxnSpMkLst>
            <pc:docMk/>
            <pc:sldMk cId="3057451400" sldId="266"/>
            <ac:cxnSpMk id="7" creationId="{F44FB6C9-CDFA-5EA8-9F70-C66D273B5468}"/>
          </ac:cxnSpMkLst>
        </pc:cxnChg>
        <pc:cxnChg chg="add mod">
          <ac:chgData name="NGUYEN PHAM ANH THU" userId="baf72463-252b-4d5f-a6ca-5a6327a9888d" providerId="ADAL" clId="{3426C3AD-65B2-416C-9F7D-1D619D8D45AD}" dt="2022-08-11T03:57:28.710" v="3160" actId="1037"/>
          <ac:cxnSpMkLst>
            <pc:docMk/>
            <pc:sldMk cId="3057451400" sldId="266"/>
            <ac:cxnSpMk id="8" creationId="{EC8AFE60-01AA-07F6-AF59-96F8514822A5}"/>
          </ac:cxnSpMkLst>
        </pc:cxnChg>
        <pc:cxnChg chg="add mod">
          <ac:chgData name="NGUYEN PHAM ANH THU" userId="baf72463-252b-4d5f-a6ca-5a6327a9888d" providerId="ADAL" clId="{3426C3AD-65B2-416C-9F7D-1D619D8D45AD}" dt="2022-08-11T03:58:47.239" v="3178" actId="14100"/>
          <ac:cxnSpMkLst>
            <pc:docMk/>
            <pc:sldMk cId="3057451400" sldId="266"/>
            <ac:cxnSpMk id="11" creationId="{CF64B37C-AA47-A2DA-BF06-140BBF2559F8}"/>
          </ac:cxnSpMkLst>
        </pc:cxnChg>
        <pc:cxnChg chg="add mod">
          <ac:chgData name="NGUYEN PHAM ANH THU" userId="baf72463-252b-4d5f-a6ca-5a6327a9888d" providerId="ADAL" clId="{3426C3AD-65B2-416C-9F7D-1D619D8D45AD}" dt="2022-08-11T03:57:28.710" v="3160" actId="1037"/>
          <ac:cxnSpMkLst>
            <pc:docMk/>
            <pc:sldMk cId="3057451400" sldId="266"/>
            <ac:cxnSpMk id="15" creationId="{828D5FE4-864F-19C7-CB38-CA9CC856B26E}"/>
          </ac:cxnSpMkLst>
        </pc:cxnChg>
        <pc:cxnChg chg="del">
          <ac:chgData name="NGUYEN PHAM ANH THU" userId="baf72463-252b-4d5f-a6ca-5a6327a9888d" providerId="ADAL" clId="{3426C3AD-65B2-416C-9F7D-1D619D8D45AD}" dt="2022-08-11T03:56:17.992" v="3092" actId="478"/>
          <ac:cxnSpMkLst>
            <pc:docMk/>
            <pc:sldMk cId="3057451400" sldId="266"/>
            <ac:cxnSpMk id="405" creationId="{9BADDFBD-CDD6-0C6F-B1F1-2F687C854AE2}"/>
          </ac:cxnSpMkLst>
        </pc:cxnChg>
      </pc:sldChg>
      <pc:sldChg chg="addSp delSp modSp add mod delAnim modAnim">
        <pc:chgData name="NGUYEN PHAM ANH THU" userId="baf72463-252b-4d5f-a6ca-5a6327a9888d" providerId="ADAL" clId="{3426C3AD-65B2-416C-9F7D-1D619D8D45AD}" dt="2022-08-11T04:11:21.132" v="3665"/>
        <pc:sldMkLst>
          <pc:docMk/>
          <pc:sldMk cId="680684698" sldId="267"/>
        </pc:sldMkLst>
        <pc:spChg chg="mod">
          <ac:chgData name="NGUYEN PHAM ANH THU" userId="baf72463-252b-4d5f-a6ca-5a6327a9888d" providerId="ADAL" clId="{3426C3AD-65B2-416C-9F7D-1D619D8D45AD}" dt="2022-08-11T04:11:13.935" v="3664" actId="1076"/>
          <ac:spMkLst>
            <pc:docMk/>
            <pc:sldMk cId="680684698" sldId="267"/>
            <ac:spMk id="2" creationId="{649F42EF-6A2A-A021-6CCF-F1247FA455CF}"/>
          </ac:spMkLst>
        </pc:spChg>
        <pc:spChg chg="mod">
          <ac:chgData name="NGUYEN PHAM ANH THU" userId="baf72463-252b-4d5f-a6ca-5a6327a9888d" providerId="ADAL" clId="{3426C3AD-65B2-416C-9F7D-1D619D8D45AD}" dt="2022-08-11T04:07:38.476" v="3586" actId="1076"/>
          <ac:spMkLst>
            <pc:docMk/>
            <pc:sldMk cId="680684698" sldId="267"/>
            <ac:spMk id="3" creationId="{088F9A5F-1B82-A416-81AE-E427D0063452}"/>
          </ac:spMkLst>
        </pc:spChg>
        <pc:spChg chg="mod">
          <ac:chgData name="NGUYEN PHAM ANH THU" userId="baf72463-252b-4d5f-a6ca-5a6327a9888d" providerId="ADAL" clId="{3426C3AD-65B2-416C-9F7D-1D619D8D45AD}" dt="2022-08-11T04:11:09.800" v="3663" actId="1035"/>
          <ac:spMkLst>
            <pc:docMk/>
            <pc:sldMk cId="680684698" sldId="267"/>
            <ac:spMk id="4" creationId="{115C0410-9DDA-B969-87B9-D05C0CE659A2}"/>
          </ac:spMkLst>
        </pc:spChg>
        <pc:spChg chg="mod">
          <ac:chgData name="NGUYEN PHAM ANH THU" userId="baf72463-252b-4d5f-a6ca-5a6327a9888d" providerId="ADAL" clId="{3426C3AD-65B2-416C-9F7D-1D619D8D45AD}" dt="2022-08-11T04:11:09.800" v="3663" actId="1035"/>
          <ac:spMkLst>
            <pc:docMk/>
            <pc:sldMk cId="680684698" sldId="267"/>
            <ac:spMk id="6" creationId="{3CD8BF6E-2A72-672C-86AB-EFE4099D2938}"/>
          </ac:spMkLst>
        </pc:spChg>
        <pc:spChg chg="mod">
          <ac:chgData name="NGUYEN PHAM ANH THU" userId="baf72463-252b-4d5f-a6ca-5a6327a9888d" providerId="ADAL" clId="{3426C3AD-65B2-416C-9F7D-1D619D8D45AD}" dt="2022-08-11T04:11:09.800" v="3663" actId="1035"/>
          <ac:spMkLst>
            <pc:docMk/>
            <pc:sldMk cId="680684698" sldId="267"/>
            <ac:spMk id="9" creationId="{FE8EE31F-4835-1DD2-EDFE-788CBF329CAA}"/>
          </ac:spMkLst>
        </pc:spChg>
        <pc:spChg chg="del">
          <ac:chgData name="NGUYEN PHAM ANH THU" userId="baf72463-252b-4d5f-a6ca-5a6327a9888d" providerId="ADAL" clId="{3426C3AD-65B2-416C-9F7D-1D619D8D45AD}" dt="2022-08-11T04:08:27.231" v="3598" actId="478"/>
          <ac:spMkLst>
            <pc:docMk/>
            <pc:sldMk cId="680684698" sldId="267"/>
            <ac:spMk id="10" creationId="{50DE893B-41A6-57DE-D0DD-FD40C1EA5B63}"/>
          </ac:spMkLst>
        </pc:spChg>
        <pc:spChg chg="del">
          <ac:chgData name="NGUYEN PHAM ANH THU" userId="baf72463-252b-4d5f-a6ca-5a6327a9888d" providerId="ADAL" clId="{3426C3AD-65B2-416C-9F7D-1D619D8D45AD}" dt="2022-08-11T04:08:27.231" v="3598" actId="478"/>
          <ac:spMkLst>
            <pc:docMk/>
            <pc:sldMk cId="680684698" sldId="267"/>
            <ac:spMk id="12" creationId="{B45CFB24-8682-703E-AE5B-5FD9561E0A4F}"/>
          </ac:spMkLst>
        </pc:spChg>
        <pc:spChg chg="mod">
          <ac:chgData name="NGUYEN PHAM ANH THU" userId="baf72463-252b-4d5f-a6ca-5a6327a9888d" providerId="ADAL" clId="{3426C3AD-65B2-416C-9F7D-1D619D8D45AD}" dt="2022-08-11T04:11:09.800" v="3663" actId="1035"/>
          <ac:spMkLst>
            <pc:docMk/>
            <pc:sldMk cId="680684698" sldId="267"/>
            <ac:spMk id="13" creationId="{88E4F967-2FCE-8811-44F4-70EC47BAD4A5}"/>
          </ac:spMkLst>
        </pc:spChg>
        <pc:spChg chg="del">
          <ac:chgData name="NGUYEN PHAM ANH THU" userId="baf72463-252b-4d5f-a6ca-5a6327a9888d" providerId="ADAL" clId="{3426C3AD-65B2-416C-9F7D-1D619D8D45AD}" dt="2022-08-11T04:08:27.231" v="3598" actId="478"/>
          <ac:spMkLst>
            <pc:docMk/>
            <pc:sldMk cId="680684698" sldId="267"/>
            <ac:spMk id="14" creationId="{CC2C5736-520B-11EE-F07A-B212B78D437B}"/>
          </ac:spMkLst>
        </pc:spChg>
        <pc:spChg chg="del">
          <ac:chgData name="NGUYEN PHAM ANH THU" userId="baf72463-252b-4d5f-a6ca-5a6327a9888d" providerId="ADAL" clId="{3426C3AD-65B2-416C-9F7D-1D619D8D45AD}" dt="2022-08-11T04:08:27.231" v="3598" actId="478"/>
          <ac:spMkLst>
            <pc:docMk/>
            <pc:sldMk cId="680684698" sldId="267"/>
            <ac:spMk id="16" creationId="{1F20B251-A89F-FE34-B4EC-73B65524C586}"/>
          </ac:spMkLst>
        </pc:spChg>
        <pc:spChg chg="del">
          <ac:chgData name="NGUYEN PHAM ANH THU" userId="baf72463-252b-4d5f-a6ca-5a6327a9888d" providerId="ADAL" clId="{3426C3AD-65B2-416C-9F7D-1D619D8D45AD}" dt="2022-08-11T04:09:44.778" v="3612" actId="478"/>
          <ac:spMkLst>
            <pc:docMk/>
            <pc:sldMk cId="680684698" sldId="267"/>
            <ac:spMk id="17" creationId="{AAE0320F-0704-F28F-F860-4ED2D5044B08}"/>
          </ac:spMkLst>
        </pc:spChg>
        <pc:spChg chg="del">
          <ac:chgData name="NGUYEN PHAM ANH THU" userId="baf72463-252b-4d5f-a6ca-5a6327a9888d" providerId="ADAL" clId="{3426C3AD-65B2-416C-9F7D-1D619D8D45AD}" dt="2022-08-11T04:08:27.231" v="3598" actId="478"/>
          <ac:spMkLst>
            <pc:docMk/>
            <pc:sldMk cId="680684698" sldId="267"/>
            <ac:spMk id="20" creationId="{2B7DFA45-0C7B-072F-8DFB-1EE092A7AA5D}"/>
          </ac:spMkLst>
        </pc:spChg>
        <pc:spChg chg="mod">
          <ac:chgData name="NGUYEN PHAM ANH THU" userId="baf72463-252b-4d5f-a6ca-5a6327a9888d" providerId="ADAL" clId="{3426C3AD-65B2-416C-9F7D-1D619D8D45AD}" dt="2022-08-11T04:10:49.109" v="3642" actId="403"/>
          <ac:spMkLst>
            <pc:docMk/>
            <pc:sldMk cId="680684698" sldId="267"/>
            <ac:spMk id="22" creationId="{C7B0D1F5-B2E0-DE26-18EA-0576352C685E}"/>
          </ac:spMkLst>
        </pc:spChg>
        <pc:spChg chg="del">
          <ac:chgData name="NGUYEN PHAM ANH THU" userId="baf72463-252b-4d5f-a6ca-5a6327a9888d" providerId="ADAL" clId="{3426C3AD-65B2-416C-9F7D-1D619D8D45AD}" dt="2022-08-11T04:07:11.011" v="3580" actId="478"/>
          <ac:spMkLst>
            <pc:docMk/>
            <pc:sldMk cId="680684698" sldId="267"/>
            <ac:spMk id="24" creationId="{CD227609-598D-6EB9-2CE1-6D958A64CF0D}"/>
          </ac:spMkLst>
        </pc:spChg>
        <pc:spChg chg="mod">
          <ac:chgData name="NGUYEN PHAM ANH THU" userId="baf72463-252b-4d5f-a6ca-5a6327a9888d" providerId="ADAL" clId="{3426C3AD-65B2-416C-9F7D-1D619D8D45AD}" dt="2022-08-11T04:11:04.367" v="3647" actId="1076"/>
          <ac:spMkLst>
            <pc:docMk/>
            <pc:sldMk cId="680684698" sldId="267"/>
            <ac:spMk id="333" creationId="{27CB5197-7C86-E80E-4487-32A94E895FA9}"/>
          </ac:spMkLst>
        </pc:spChg>
        <pc:grpChg chg="add mod">
          <ac:chgData name="NGUYEN PHAM ANH THU" userId="baf72463-252b-4d5f-a6ca-5a6327a9888d" providerId="ADAL" clId="{3426C3AD-65B2-416C-9F7D-1D619D8D45AD}" dt="2022-08-11T04:10:54.255" v="3643" actId="1076"/>
          <ac:grpSpMkLst>
            <pc:docMk/>
            <pc:sldMk cId="680684698" sldId="267"/>
            <ac:grpSpMk id="21" creationId="{C288B4E0-3D51-1273-9602-7F2422B0B724}"/>
          </ac:grpSpMkLst>
        </pc:grpChg>
        <pc:grpChg chg="mod">
          <ac:chgData name="NGUYEN PHAM ANH THU" userId="baf72463-252b-4d5f-a6ca-5a6327a9888d" providerId="ADAL" clId="{3426C3AD-65B2-416C-9F7D-1D619D8D45AD}" dt="2022-08-11T04:10:24.537" v="3613"/>
          <ac:grpSpMkLst>
            <pc:docMk/>
            <pc:sldMk cId="680684698" sldId="267"/>
            <ac:grpSpMk id="23" creationId="{EEE136F4-0616-F508-4F1E-D7A1C56912CE}"/>
          </ac:grpSpMkLst>
        </pc:grpChg>
        <pc:picChg chg="mod">
          <ac:chgData name="NGUYEN PHAM ANH THU" userId="baf72463-252b-4d5f-a6ca-5a6327a9888d" providerId="ADAL" clId="{3426C3AD-65B2-416C-9F7D-1D619D8D45AD}" dt="2022-08-11T04:10:24.537" v="3613"/>
          <ac:picMkLst>
            <pc:docMk/>
            <pc:sldMk cId="680684698" sldId="267"/>
            <ac:picMk id="25" creationId="{3F4D5CE3-2DFC-BEAB-39A5-930861AF3075}"/>
          </ac:picMkLst>
        </pc:picChg>
        <pc:picChg chg="mod">
          <ac:chgData name="NGUYEN PHAM ANH THU" userId="baf72463-252b-4d5f-a6ca-5a6327a9888d" providerId="ADAL" clId="{3426C3AD-65B2-416C-9F7D-1D619D8D45AD}" dt="2022-08-11T04:10:24.537" v="3613"/>
          <ac:picMkLst>
            <pc:docMk/>
            <pc:sldMk cId="680684698" sldId="267"/>
            <ac:picMk id="26" creationId="{2BC4B399-60C1-FA22-83A2-B3225AE84EDB}"/>
          </ac:picMkLst>
        </pc:picChg>
        <pc:cxnChg chg="del">
          <ac:chgData name="NGUYEN PHAM ANH THU" userId="baf72463-252b-4d5f-a6ca-5a6327a9888d" providerId="ADAL" clId="{3426C3AD-65B2-416C-9F7D-1D619D8D45AD}" dt="2022-08-11T04:08:27.231" v="3598" actId="478"/>
          <ac:cxnSpMkLst>
            <pc:docMk/>
            <pc:sldMk cId="680684698" sldId="267"/>
            <ac:cxnSpMk id="7" creationId="{F44FB6C9-CDFA-5EA8-9F70-C66D273B5468}"/>
          </ac:cxnSpMkLst>
        </pc:cxnChg>
        <pc:cxnChg chg="mod">
          <ac:chgData name="NGUYEN PHAM ANH THU" userId="baf72463-252b-4d5f-a6ca-5a6327a9888d" providerId="ADAL" clId="{3426C3AD-65B2-416C-9F7D-1D619D8D45AD}" dt="2022-08-11T04:11:09.800" v="3663" actId="1035"/>
          <ac:cxnSpMkLst>
            <pc:docMk/>
            <pc:sldMk cId="680684698" sldId="267"/>
            <ac:cxnSpMk id="8" creationId="{EC8AFE60-01AA-07F6-AF59-96F8514822A5}"/>
          </ac:cxnSpMkLst>
        </pc:cxnChg>
        <pc:cxnChg chg="del">
          <ac:chgData name="NGUYEN PHAM ANH THU" userId="baf72463-252b-4d5f-a6ca-5a6327a9888d" providerId="ADAL" clId="{3426C3AD-65B2-416C-9F7D-1D619D8D45AD}" dt="2022-08-11T04:08:27.231" v="3598" actId="478"/>
          <ac:cxnSpMkLst>
            <pc:docMk/>
            <pc:sldMk cId="680684698" sldId="267"/>
            <ac:cxnSpMk id="11" creationId="{CF64B37C-AA47-A2DA-BF06-140BBF2559F8}"/>
          </ac:cxnSpMkLst>
        </pc:cxnChg>
        <pc:cxnChg chg="del">
          <ac:chgData name="NGUYEN PHAM ANH THU" userId="baf72463-252b-4d5f-a6ca-5a6327a9888d" providerId="ADAL" clId="{3426C3AD-65B2-416C-9F7D-1D619D8D45AD}" dt="2022-08-11T04:08:27.231" v="3598" actId="478"/>
          <ac:cxnSpMkLst>
            <pc:docMk/>
            <pc:sldMk cId="680684698" sldId="267"/>
            <ac:cxnSpMk id="15" creationId="{828D5FE4-864F-19C7-CB38-CA9CC856B26E}"/>
          </ac:cxnSpMkLst>
        </pc:cxnChg>
      </pc:sldChg>
      <pc:sldChg chg="addSp delSp modSp add mod ord delAnim modAnim">
        <pc:chgData name="NGUYEN PHAM ANH THU" userId="baf72463-252b-4d5f-a6ca-5a6327a9888d" providerId="ADAL" clId="{3426C3AD-65B2-416C-9F7D-1D619D8D45AD}" dt="2022-08-11T04:42:42.235" v="4022"/>
        <pc:sldMkLst>
          <pc:docMk/>
          <pc:sldMk cId="4201220285" sldId="268"/>
        </pc:sldMkLst>
        <pc:spChg chg="mod">
          <ac:chgData name="NGUYEN PHAM ANH THU" userId="baf72463-252b-4d5f-a6ca-5a6327a9888d" providerId="ADAL" clId="{3426C3AD-65B2-416C-9F7D-1D619D8D45AD}" dt="2022-08-11T04:12:00.365" v="3672" actId="20577"/>
          <ac:spMkLst>
            <pc:docMk/>
            <pc:sldMk cId="4201220285" sldId="268"/>
            <ac:spMk id="2" creationId="{649F42EF-6A2A-A021-6CCF-F1247FA455CF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6" creationId="{19DDB122-6C6C-8B48-328A-6B8AD44A4EA1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7" creationId="{B37B5AD9-714C-AE98-A4B1-0289744C4572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8" creationId="{F7E92DDF-F6AB-F912-C731-8E3E9F4D1E4C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30" creationId="{A850CCE3-7652-4AEE-D314-F6276AB96C52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31" creationId="{36948DA4-9BC1-5B90-1A83-D6C3155065F7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32" creationId="{7226F5B1-25FB-B20F-32FD-D1B61BD8089C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33" creationId="{6088A628-CA18-3424-5813-631039DE6A81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34" creationId="{270F3629-30B6-4DCA-9976-13E11B866D6A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35" creationId="{C379A37C-C23D-5497-B993-C577AD80E3D8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36" creationId="{856851B3-C875-B3AD-2C4A-AC23EE56503E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37" creationId="{45DD434F-CD02-DA0A-9B36-F7DF0AEBE187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38" creationId="{6B77D731-F6BE-8353-F343-F7C590ED6D27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39" creationId="{EE13E45C-AB69-41F7-2886-6B75152E2C27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40" creationId="{01036E05-EE46-3F29-2992-2CB6178E652A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41" creationId="{F97CA14F-762D-881D-2460-99C0314F5801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42" creationId="{BACB40EC-0582-38FC-E4CD-001787CD12CC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43" creationId="{22C91787-B92B-23BE-BC30-27EBC76A3564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44" creationId="{283B9FDC-5780-67A2-5AC4-5CE8636DE58B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45" creationId="{7E3DAA95-6F9E-FB54-7483-6EB53F398ADE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46" creationId="{2BE2B2CC-38AE-EA52-B146-8AD07D2EE4BD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47" creationId="{FCD610A9-253C-6FDE-AAD2-E9E47FCF6C43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48" creationId="{803B4B97-14F7-4648-EC39-CF1E852C1203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49" creationId="{6F4EB490-B7FD-6A49-CE15-54F8B8429F27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50" creationId="{4EC95935-69FB-339B-11ED-1FE383139B5C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51" creationId="{CC6D3818-84DC-2F7C-E448-C94ABF10974D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52" creationId="{F1851774-A818-1634-563A-EC4A203BCB39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53" creationId="{782EDDC6-907F-48BA-60F3-85C1C4EE0086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54" creationId="{2E8E5401-5558-4802-9918-0AAF874B8BE6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55" creationId="{3BC28BA8-B906-55B2-D6E5-4E4DFAE0E588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56" creationId="{3D9A05B8-9A7A-46C1-0BF6-17F3EDBCF62A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57" creationId="{C3D30DCE-8B93-1FD3-4301-66006D70AC38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58" creationId="{89B86CF2-3259-1618-0690-4D43C09D9E3F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59" creationId="{9DEAAD7B-9755-D1E2-8CC3-7C9873A03662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0" creationId="{BB1C20D7-ECB1-43B8-2F91-ED92C507FDAF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1" creationId="{99F5C764-D398-EE86-A29E-56CFADC0F029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2" creationId="{1B440F91-41C7-E9EA-E25F-DFCE2683F5C6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3" creationId="{534664AD-CB12-4913-D9A4-190234F6172F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4" creationId="{39FF86C5-63F0-3A7F-314C-BD251E23E40F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5" creationId="{24129766-A060-0A2A-B003-C98659D0FA66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6" creationId="{1F9B1502-6113-A9FD-70E6-666B3C83EDAD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7" creationId="{477B0536-BC8A-68F4-407F-A0EF2948938F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8" creationId="{6689974D-CE40-3213-A0F1-039C951AD2F9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9" creationId="{9FC8B783-3CF5-7ABC-06F7-E0380A038728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0" creationId="{1E5EDA9F-FF1F-0ECA-A015-4716E2C43C74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1" creationId="{06CB51BE-B64C-A25C-5953-5B4868BFA564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2" creationId="{DFE1637F-AF06-095D-353F-E45AD8C4BB88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3" creationId="{2B0E3D10-30D7-DFBE-2935-65607F76D1D5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4" creationId="{A4E57F10-AEA6-5C6D-C964-B883C39B6293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5" creationId="{D59E67DC-33E0-C3C2-CCFF-8ED17AB55883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6" creationId="{5D6F4AB0-DBDD-411B-B2C2-08D19B475772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7" creationId="{3F9C9D7F-D325-7AB9-20F5-BF4321D3DEC2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8" creationId="{1015207C-8AF2-ED6E-4803-FFEF34DCB5D8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9" creationId="{C2C27DA2-4EDE-4EB1-2598-632873A38BA6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0" creationId="{566EBC0D-7922-EFD7-E211-107055E2AC67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1" creationId="{0F1DCF6D-13D8-BA7C-26C3-5BDDA9DC6E12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2" creationId="{E08A1016-4D68-5FB0-2762-1E7A4A3E9744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3" creationId="{A70FDE39-25F3-EA52-86EB-B4662FBBD28F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4" creationId="{C8B8CFC0-63E5-B944-528F-9636B94B0AE3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5" creationId="{948123F6-B218-00C2-FFDF-3F2DC1B78ED9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6" creationId="{8C5E0840-E9BD-16E0-6786-74E8F658B051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7" creationId="{23BAB62F-4857-90EA-00D9-F36C332DFC39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8" creationId="{74A8CE9D-CA17-48BF-D496-2B2236B8A163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9" creationId="{AB4E8440-FF5A-A5F8-A363-5731A0CAA377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90" creationId="{6FBA9D52-B7AF-A631-6C8E-3A5DB1F3FE1D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91" creationId="{D278C61C-4446-97F8-2E0B-591F4660C40E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92" creationId="{E20FA60B-1DAE-816E-21F6-56E9344B7339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93" creationId="{99499605-6735-FF81-CF30-B07FB6036F70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94" creationId="{0A2BD03D-22D1-01A1-15C5-B5AD298C8109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95" creationId="{F91D96E5-37E1-2DF3-6A76-296FAD5AFDB8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96" creationId="{7006171F-B1F9-3A33-CB63-ABF1E6A76164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97" creationId="{D50DFA3C-97F2-229E-7D56-12C571579A1F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98" creationId="{94240CC3-5551-FDAA-EAE0-519E846BEE45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99" creationId="{7DE37457-E3CF-87D2-B3DF-17DCB47CA315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00" creationId="{3C746F9D-20CB-7321-B1C1-038A228083D6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01" creationId="{8245B417-06C8-26BC-288D-C0DE561B93BA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02" creationId="{F4E99773-6F46-8728-9A85-F3420358825A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03" creationId="{80812FA7-E4DF-9726-401F-F187E86D80D6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04" creationId="{BCC06E81-AF44-737D-54E7-9F42F607DB25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05" creationId="{865CB955-C9D2-74D2-42E6-613D50BB943A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06" creationId="{22F586D0-0D22-BA01-BF0F-46E1BC1FFF79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07" creationId="{FCF47844-0E85-56C5-0228-C7586476A562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08" creationId="{9201B4A3-C221-CD5A-65AD-CE4C11DD90A6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09" creationId="{C3CDAED5-5073-BE1A-752E-CA0EF0B5139B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10" creationId="{5FF3CFBC-3A60-A919-3F32-C68D9FE9AC44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11" creationId="{EA4C797A-2670-A256-1C3A-7054A0E75A87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12" creationId="{C40EF2C0-8274-C14E-6FA0-0F743AE559CF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13" creationId="{5380A2CC-0B6D-5E0A-784F-00EB6FCB625D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14" creationId="{38C544D3-BFF1-FF4B-25BA-96453A2018B1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15" creationId="{F05D7021-B281-7046-448C-1223CE2EE106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16" creationId="{89A5EF5E-C1CA-DD7B-8BDE-D0B1718122C2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17" creationId="{2FF0B65D-8965-5711-F8DC-D8E869A00C87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18" creationId="{02FC3FD7-4266-99CD-CCEB-AE4F5BC9CB81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19" creationId="{1F8DCD4D-42B5-D95D-F7FF-79A2A988A0F3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20" creationId="{08FD6F18-E1D0-185E-DD68-29D860544725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21" creationId="{4DC8F174-EB46-E0C2-ED16-B0505036C90C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22" creationId="{4B7C6FF5-C38F-70C3-4FB5-76E9BA6F2B7D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23" creationId="{B6FD59A2-13AE-D9A3-9294-FCFF589D1218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24" creationId="{DF86100A-16DB-BF1E-349D-F9D0AB1C10DD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25" creationId="{C459FE78-7A01-F524-70F7-01E149FA178C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26" creationId="{9A1E8965-48B0-C0F2-8D20-48448D7FC59C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27" creationId="{E649D947-52E0-2916-2D63-677B96A53590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28" creationId="{BA8DE0D0-67DE-0496-7493-02A3F378A872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29" creationId="{7865C800-7DF6-201B-8CC5-A6A220AEFD13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30" creationId="{4EDF0C1B-2AE5-251E-D3AD-EFF5608F5C7A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31" creationId="{1E66ECB6-D202-8FC1-5AAF-9AA85188E3DB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32" creationId="{C2310281-D15B-2C30-E67D-5D163AA74358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33" creationId="{FFFAAF46-634A-955F-639C-8AC655740CE1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35" creationId="{C1D767B6-73F0-2252-A249-E45472E40B72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36" creationId="{489A921F-0841-DDE4-56AE-0E979813DD4E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37" creationId="{CF8C9974-850A-B572-0DB6-72B8935BFD71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38" creationId="{52252EE8-47A4-2991-AF84-24C9C50B9808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39" creationId="{CA8D96BA-DCAE-2648-3723-BC938D060AF1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40" creationId="{D8582C3A-03CD-08CA-6156-D41F5F364FC6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41" creationId="{9541EA6F-420F-7C5D-4282-222797758926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42" creationId="{AE865B12-7F3C-03FC-F75C-42CAE86BFC7F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43" creationId="{B0F03AC7-36F6-8E09-58FA-C8375FD5D4F4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144" creationId="{A0F6822D-3B3F-CFA7-395C-4B470704E2EF}"/>
          </ac:spMkLst>
        </pc:spChg>
        <pc:spChg chg="mod">
          <ac:chgData name="NGUYEN PHAM ANH THU" userId="baf72463-252b-4d5f-a6ca-5a6327a9888d" providerId="ADAL" clId="{3426C3AD-65B2-416C-9F7D-1D619D8D45AD}" dt="2022-08-11T04:29:42.216" v="3673" actId="165"/>
          <ac:spMkLst>
            <pc:docMk/>
            <pc:sldMk cId="4201220285" sldId="268"/>
            <ac:spMk id="146" creationId="{78142D94-0AFF-E3B1-FB63-0A74F5B2BBF2}"/>
          </ac:spMkLst>
        </pc:spChg>
        <pc:spChg chg="mod">
          <ac:chgData name="NGUYEN PHAM ANH THU" userId="baf72463-252b-4d5f-a6ca-5a6327a9888d" providerId="ADAL" clId="{3426C3AD-65B2-416C-9F7D-1D619D8D45AD}" dt="2022-08-11T04:29:42.216" v="3673" actId="165"/>
          <ac:spMkLst>
            <pc:docMk/>
            <pc:sldMk cId="4201220285" sldId="268"/>
            <ac:spMk id="147" creationId="{B9B028FF-2C14-136D-AF01-31CCB8B4CA73}"/>
          </ac:spMkLst>
        </pc:spChg>
        <pc:spChg chg="mod">
          <ac:chgData name="NGUYEN PHAM ANH THU" userId="baf72463-252b-4d5f-a6ca-5a6327a9888d" providerId="ADAL" clId="{3426C3AD-65B2-416C-9F7D-1D619D8D45AD}" dt="2022-08-11T04:29:42.216" v="3673" actId="165"/>
          <ac:spMkLst>
            <pc:docMk/>
            <pc:sldMk cId="4201220285" sldId="268"/>
            <ac:spMk id="148" creationId="{871BBF95-E8B9-B61B-60A3-256CC8939DB4}"/>
          </ac:spMkLst>
        </pc:spChg>
        <pc:spChg chg="mod">
          <ac:chgData name="NGUYEN PHAM ANH THU" userId="baf72463-252b-4d5f-a6ca-5a6327a9888d" providerId="ADAL" clId="{3426C3AD-65B2-416C-9F7D-1D619D8D45AD}" dt="2022-08-11T04:29:42.216" v="3673" actId="165"/>
          <ac:spMkLst>
            <pc:docMk/>
            <pc:sldMk cId="4201220285" sldId="268"/>
            <ac:spMk id="149" creationId="{C9381123-AF1F-0360-F858-780E1C377D30}"/>
          </ac:spMkLst>
        </pc:spChg>
        <pc:spChg chg="mod">
          <ac:chgData name="NGUYEN PHAM ANH THU" userId="baf72463-252b-4d5f-a6ca-5a6327a9888d" providerId="ADAL" clId="{3426C3AD-65B2-416C-9F7D-1D619D8D45AD}" dt="2022-08-11T04:29:42.216" v="3673" actId="165"/>
          <ac:spMkLst>
            <pc:docMk/>
            <pc:sldMk cId="4201220285" sldId="268"/>
            <ac:spMk id="150" creationId="{50CFC3C1-94C3-4ADA-C97B-AA956CB3B7A5}"/>
          </ac:spMkLst>
        </pc:spChg>
        <pc:spChg chg="mod">
          <ac:chgData name="NGUYEN PHAM ANH THU" userId="baf72463-252b-4d5f-a6ca-5a6327a9888d" providerId="ADAL" clId="{3426C3AD-65B2-416C-9F7D-1D619D8D45AD}" dt="2022-08-11T04:29:42.216" v="3673" actId="165"/>
          <ac:spMkLst>
            <pc:docMk/>
            <pc:sldMk cId="4201220285" sldId="268"/>
            <ac:spMk id="151" creationId="{CB74C028-ECF0-93FB-DBCB-A09FFBFB10C9}"/>
          </ac:spMkLst>
        </pc:spChg>
        <pc:spChg chg="mod">
          <ac:chgData name="NGUYEN PHAM ANH THU" userId="baf72463-252b-4d5f-a6ca-5a6327a9888d" providerId="ADAL" clId="{3426C3AD-65B2-416C-9F7D-1D619D8D45AD}" dt="2022-08-11T04:29:42.216" v="3673" actId="165"/>
          <ac:spMkLst>
            <pc:docMk/>
            <pc:sldMk cId="4201220285" sldId="268"/>
            <ac:spMk id="152" creationId="{C85A99A6-37BD-889E-8751-0007620A344F}"/>
          </ac:spMkLst>
        </pc:spChg>
        <pc:spChg chg="mod">
          <ac:chgData name="NGUYEN PHAM ANH THU" userId="baf72463-252b-4d5f-a6ca-5a6327a9888d" providerId="ADAL" clId="{3426C3AD-65B2-416C-9F7D-1D619D8D45AD}" dt="2022-08-11T04:29:42.216" v="3673" actId="165"/>
          <ac:spMkLst>
            <pc:docMk/>
            <pc:sldMk cId="4201220285" sldId="268"/>
            <ac:spMk id="153" creationId="{63E52748-676A-0077-84C6-8738BC425008}"/>
          </ac:spMkLst>
        </pc:spChg>
        <pc:spChg chg="mod">
          <ac:chgData name="NGUYEN PHAM ANH THU" userId="baf72463-252b-4d5f-a6ca-5a6327a9888d" providerId="ADAL" clId="{3426C3AD-65B2-416C-9F7D-1D619D8D45AD}" dt="2022-08-11T04:29:42.216" v="3673" actId="165"/>
          <ac:spMkLst>
            <pc:docMk/>
            <pc:sldMk cId="4201220285" sldId="268"/>
            <ac:spMk id="154" creationId="{ADE7153A-6B2B-66C3-F705-12DC5C33B797}"/>
          </ac:spMkLst>
        </pc:spChg>
        <pc:spChg chg="mod">
          <ac:chgData name="NGUYEN PHAM ANH THU" userId="baf72463-252b-4d5f-a6ca-5a6327a9888d" providerId="ADAL" clId="{3426C3AD-65B2-416C-9F7D-1D619D8D45AD}" dt="2022-08-11T04:29:42.216" v="3673" actId="165"/>
          <ac:spMkLst>
            <pc:docMk/>
            <pc:sldMk cId="4201220285" sldId="268"/>
            <ac:spMk id="155" creationId="{4EDB58F6-6717-5CE0-FFEF-03CB42309193}"/>
          </ac:spMkLst>
        </pc:spChg>
        <pc:spChg chg="mod">
          <ac:chgData name="NGUYEN PHAM ANH THU" userId="baf72463-252b-4d5f-a6ca-5a6327a9888d" providerId="ADAL" clId="{3426C3AD-65B2-416C-9F7D-1D619D8D45AD}" dt="2022-08-11T04:29:42.216" v="3673" actId="165"/>
          <ac:spMkLst>
            <pc:docMk/>
            <pc:sldMk cId="4201220285" sldId="268"/>
            <ac:spMk id="157" creationId="{9B119539-8451-3B89-7A4F-788E206E0A07}"/>
          </ac:spMkLst>
        </pc:spChg>
        <pc:spChg chg="mod">
          <ac:chgData name="NGUYEN PHAM ANH THU" userId="baf72463-252b-4d5f-a6ca-5a6327a9888d" providerId="ADAL" clId="{3426C3AD-65B2-416C-9F7D-1D619D8D45AD}" dt="2022-08-11T04:29:42.216" v="3673" actId="165"/>
          <ac:spMkLst>
            <pc:docMk/>
            <pc:sldMk cId="4201220285" sldId="268"/>
            <ac:spMk id="158" creationId="{6F00EAA9-4E46-B882-47C2-C9949AE5C382}"/>
          </ac:spMkLst>
        </pc:spChg>
        <pc:spChg chg="mod">
          <ac:chgData name="NGUYEN PHAM ANH THU" userId="baf72463-252b-4d5f-a6ca-5a6327a9888d" providerId="ADAL" clId="{3426C3AD-65B2-416C-9F7D-1D619D8D45AD}" dt="2022-08-11T04:29:42.216" v="3673" actId="165"/>
          <ac:spMkLst>
            <pc:docMk/>
            <pc:sldMk cId="4201220285" sldId="268"/>
            <ac:spMk id="159" creationId="{0FDDB837-68B9-9097-1408-D98461260DB5}"/>
          </ac:spMkLst>
        </pc:spChg>
        <pc:spChg chg="mod">
          <ac:chgData name="NGUYEN PHAM ANH THU" userId="baf72463-252b-4d5f-a6ca-5a6327a9888d" providerId="ADAL" clId="{3426C3AD-65B2-416C-9F7D-1D619D8D45AD}" dt="2022-08-11T04:29:42.216" v="3673" actId="165"/>
          <ac:spMkLst>
            <pc:docMk/>
            <pc:sldMk cId="4201220285" sldId="268"/>
            <ac:spMk id="160" creationId="{963A23D9-AF17-E451-0916-A6C229E7CC8E}"/>
          </ac:spMkLst>
        </pc:spChg>
        <pc:spChg chg="mod">
          <ac:chgData name="NGUYEN PHAM ANH THU" userId="baf72463-252b-4d5f-a6ca-5a6327a9888d" providerId="ADAL" clId="{3426C3AD-65B2-416C-9F7D-1D619D8D45AD}" dt="2022-08-11T04:29:42.216" v="3673" actId="165"/>
          <ac:spMkLst>
            <pc:docMk/>
            <pc:sldMk cId="4201220285" sldId="268"/>
            <ac:spMk id="161" creationId="{56E055B8-3570-B8B2-79C4-5AD118617608}"/>
          </ac:spMkLst>
        </pc:spChg>
        <pc:spChg chg="mod">
          <ac:chgData name="NGUYEN PHAM ANH THU" userId="baf72463-252b-4d5f-a6ca-5a6327a9888d" providerId="ADAL" clId="{3426C3AD-65B2-416C-9F7D-1D619D8D45AD}" dt="2022-08-11T04:29:42.216" v="3673" actId="165"/>
          <ac:spMkLst>
            <pc:docMk/>
            <pc:sldMk cId="4201220285" sldId="268"/>
            <ac:spMk id="162" creationId="{03743F8D-A6BB-6CAB-ABD9-0A78973A84C2}"/>
          </ac:spMkLst>
        </pc:spChg>
        <pc:spChg chg="mod">
          <ac:chgData name="NGUYEN PHAM ANH THU" userId="baf72463-252b-4d5f-a6ca-5a6327a9888d" providerId="ADAL" clId="{3426C3AD-65B2-416C-9F7D-1D619D8D45AD}" dt="2022-08-11T04:29:42.216" v="3673" actId="165"/>
          <ac:spMkLst>
            <pc:docMk/>
            <pc:sldMk cId="4201220285" sldId="268"/>
            <ac:spMk id="163" creationId="{F5A41B0E-DB95-650B-11BC-A1E35E22391B}"/>
          </ac:spMkLst>
        </pc:spChg>
        <pc:spChg chg="mod">
          <ac:chgData name="NGUYEN PHAM ANH THU" userId="baf72463-252b-4d5f-a6ca-5a6327a9888d" providerId="ADAL" clId="{3426C3AD-65B2-416C-9F7D-1D619D8D45AD}" dt="2022-08-11T04:29:42.216" v="3673" actId="165"/>
          <ac:spMkLst>
            <pc:docMk/>
            <pc:sldMk cId="4201220285" sldId="268"/>
            <ac:spMk id="164" creationId="{06398825-AB9D-C21C-334A-9624A753B1D5}"/>
          </ac:spMkLst>
        </pc:spChg>
        <pc:spChg chg="mod">
          <ac:chgData name="NGUYEN PHAM ANH THU" userId="baf72463-252b-4d5f-a6ca-5a6327a9888d" providerId="ADAL" clId="{3426C3AD-65B2-416C-9F7D-1D619D8D45AD}" dt="2022-08-11T04:29:42.216" v="3673" actId="165"/>
          <ac:spMkLst>
            <pc:docMk/>
            <pc:sldMk cId="4201220285" sldId="268"/>
            <ac:spMk id="165" creationId="{7629D7E8-299D-15DE-EB0D-0FBD84371A3F}"/>
          </ac:spMkLst>
        </pc:spChg>
        <pc:spChg chg="mod">
          <ac:chgData name="NGUYEN PHAM ANH THU" userId="baf72463-252b-4d5f-a6ca-5a6327a9888d" providerId="ADAL" clId="{3426C3AD-65B2-416C-9F7D-1D619D8D45AD}" dt="2022-08-11T04:29:42.216" v="3673" actId="165"/>
          <ac:spMkLst>
            <pc:docMk/>
            <pc:sldMk cId="4201220285" sldId="268"/>
            <ac:spMk id="166" creationId="{6ED601A1-F316-C052-DB6E-684673F4D757}"/>
          </ac:spMkLst>
        </pc:spChg>
        <pc:spChg chg="mod topLvl">
          <ac:chgData name="NGUYEN PHAM ANH THU" userId="baf72463-252b-4d5f-a6ca-5a6327a9888d" providerId="ADAL" clId="{3426C3AD-65B2-416C-9F7D-1D619D8D45AD}" dt="2022-08-11T04:33:45.960" v="3741" actId="164"/>
          <ac:spMkLst>
            <pc:docMk/>
            <pc:sldMk cId="4201220285" sldId="268"/>
            <ac:spMk id="167" creationId="{EE516A68-E478-C5A6-B31D-16672E01B3AE}"/>
          </ac:spMkLst>
        </pc:spChg>
        <pc:spChg chg="del mod topLvl">
          <ac:chgData name="NGUYEN PHAM ANH THU" userId="baf72463-252b-4d5f-a6ca-5a6327a9888d" providerId="ADAL" clId="{3426C3AD-65B2-416C-9F7D-1D619D8D45AD}" dt="2022-08-11T04:32:31.540" v="3711" actId="478"/>
          <ac:spMkLst>
            <pc:docMk/>
            <pc:sldMk cId="4201220285" sldId="268"/>
            <ac:spMk id="168" creationId="{5123CC18-B67C-690B-0467-A4323F7E2E7B}"/>
          </ac:spMkLst>
        </pc:spChg>
        <pc:spChg chg="del mod topLvl">
          <ac:chgData name="NGUYEN PHAM ANH THU" userId="baf72463-252b-4d5f-a6ca-5a6327a9888d" providerId="ADAL" clId="{3426C3AD-65B2-416C-9F7D-1D619D8D45AD}" dt="2022-08-11T04:32:30.922" v="3710" actId="478"/>
          <ac:spMkLst>
            <pc:docMk/>
            <pc:sldMk cId="4201220285" sldId="268"/>
            <ac:spMk id="169" creationId="{9717F754-5C7B-19EA-0267-45E110CEA36D}"/>
          </ac:spMkLst>
        </pc:spChg>
        <pc:spChg chg="del mod topLvl">
          <ac:chgData name="NGUYEN PHAM ANH THU" userId="baf72463-252b-4d5f-a6ca-5a6327a9888d" providerId="ADAL" clId="{3426C3AD-65B2-416C-9F7D-1D619D8D45AD}" dt="2022-08-11T04:32:30.288" v="3709" actId="478"/>
          <ac:spMkLst>
            <pc:docMk/>
            <pc:sldMk cId="4201220285" sldId="268"/>
            <ac:spMk id="170" creationId="{B14C7B41-695C-5D78-A6FC-6BF73F704813}"/>
          </ac:spMkLst>
        </pc:spChg>
        <pc:spChg chg="mod topLvl">
          <ac:chgData name="NGUYEN PHAM ANH THU" userId="baf72463-252b-4d5f-a6ca-5a6327a9888d" providerId="ADAL" clId="{3426C3AD-65B2-416C-9F7D-1D619D8D45AD}" dt="2022-08-11T04:33:45.960" v="3741" actId="164"/>
          <ac:spMkLst>
            <pc:docMk/>
            <pc:sldMk cId="4201220285" sldId="268"/>
            <ac:spMk id="171" creationId="{9F3222A6-9776-EB28-D48E-79ADD13C53A3}"/>
          </ac:spMkLst>
        </pc:spChg>
        <pc:spChg chg="del mod topLvl">
          <ac:chgData name="NGUYEN PHAM ANH THU" userId="baf72463-252b-4d5f-a6ca-5a6327a9888d" providerId="ADAL" clId="{3426C3AD-65B2-416C-9F7D-1D619D8D45AD}" dt="2022-08-11T04:32:32.999" v="3712" actId="478"/>
          <ac:spMkLst>
            <pc:docMk/>
            <pc:sldMk cId="4201220285" sldId="268"/>
            <ac:spMk id="172" creationId="{9861B9EA-BE3A-3792-1E94-B8117DCF8F9C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173" creationId="{BFBD28FA-F91F-877C-A8C6-F558A5A4DB1C}"/>
          </ac:spMkLst>
        </pc:spChg>
        <pc:spChg chg="mod topLvl">
          <ac:chgData name="NGUYEN PHAM ANH THU" userId="baf72463-252b-4d5f-a6ca-5a6327a9888d" providerId="ADAL" clId="{3426C3AD-65B2-416C-9F7D-1D619D8D45AD}" dt="2022-08-11T04:33:45.960" v="3741" actId="164"/>
          <ac:spMkLst>
            <pc:docMk/>
            <pc:sldMk cId="4201220285" sldId="268"/>
            <ac:spMk id="174" creationId="{8E911D31-9303-1BE9-9901-3856EAE2B79D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176" creationId="{EFC7DDF7-9C1E-9CEF-5D14-6EF000B03EC5}"/>
          </ac:spMkLst>
        </pc:spChg>
        <pc:spChg chg="mod">
          <ac:chgData name="NGUYEN PHAM ANH THU" userId="baf72463-252b-4d5f-a6ca-5a6327a9888d" providerId="ADAL" clId="{3426C3AD-65B2-416C-9F7D-1D619D8D45AD}" dt="2022-08-11T04:42:13.729" v="4014" actId="1035"/>
          <ac:spMkLst>
            <pc:docMk/>
            <pc:sldMk cId="4201220285" sldId="268"/>
            <ac:spMk id="177" creationId="{1518F527-447C-0AA3-8B77-E6C94209F3B1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178" creationId="{0846B954-2F42-A4A8-5FFD-470B2451F624}"/>
          </ac:spMkLst>
        </pc:spChg>
        <pc:spChg chg="mod">
          <ac:chgData name="NGUYEN PHAM ANH THU" userId="baf72463-252b-4d5f-a6ca-5a6327a9888d" providerId="ADAL" clId="{3426C3AD-65B2-416C-9F7D-1D619D8D45AD}" dt="2022-08-11T04:42:13.729" v="4014" actId="1035"/>
          <ac:spMkLst>
            <pc:docMk/>
            <pc:sldMk cId="4201220285" sldId="268"/>
            <ac:spMk id="179" creationId="{4317B501-A546-160C-8BA4-92D80883FB50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180" creationId="{D10C64DB-D820-EE07-E9F9-F62F39ACA793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181" creationId="{45F7CBE8-1B47-2E1D-1039-D42A3147A6FC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183" creationId="{AD6FFD65-CA90-207E-0D9E-B8F1AD96D5AD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223" creationId="{CC312DFC-9B33-CD45-2D4E-021A4FADF690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224" creationId="{4D07321A-4D3A-C520-6529-54DE0AB233E8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225" creationId="{3B7F69B0-03F9-8F74-4738-C4EB0D16FCDE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226" creationId="{75A8E5AD-29B8-1B34-3042-4D27DFDAC5E4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227" creationId="{D2DAB398-105B-3809-5E44-4FEDEC73EA5C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228" creationId="{A87F9E1A-2FE2-3ED7-E6CD-A5FB84314266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229" creationId="{4930D8C3-0D4B-6E49-A48C-D46279490D36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230" creationId="{CA4702CE-D2EF-70E5-19E7-519E1BD0FD1C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231" creationId="{4511C3FE-0BF3-6431-370D-1EAEFD221F1D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232" creationId="{2EFB8D7E-B59E-3B52-1D5C-3133619C1BC2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233" creationId="{52EF2800-D6A9-13B1-B26D-EAD5AE65CAD4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234" creationId="{8FA4B078-2DDC-4C0E-3B2A-1A289653791C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235" creationId="{CB7C8AD9-C9C0-9DD9-6CE7-0184B6BCC150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236" creationId="{73B59F64-B206-8984-DC69-5930E446DAB9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237" creationId="{F5D92612-23C2-996C-F6BE-335ABF7576E4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238" creationId="{32622F98-EB67-321C-CAD3-BEB141784BFF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239" creationId="{1A1F5A29-248F-5466-2DD5-371DC797AF6B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240" creationId="{8BBE8BDF-CB35-8AD8-2330-6BB700AE4036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241" creationId="{DDAC8B69-8422-481F-229B-2ED28B1B00E3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242" creationId="{6D0DD77D-0E93-F7DF-19BB-BB4B3FD19E53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243" creationId="{2CCEB089-CD8F-6672-CA69-7A68466C1A84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244" creationId="{AD6277B8-A79A-0A61-F911-225361375140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245" creationId="{A9FCA377-A938-6B2F-D051-B30A7D452BB6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246" creationId="{7444D22E-3770-111C-6517-1D3E1B2B212A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247" creationId="{1751922B-F840-2988-F8ED-3A7488E75747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248" creationId="{4CB47297-2FBA-8D6C-24AF-A304E2EC779B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249" creationId="{8E7F87AB-2B0A-DBA1-4143-DC88FDE2AD67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250" creationId="{DD610B7C-FBFC-F421-BDED-B954F39F83EF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251" creationId="{74F0D9F4-C51D-591B-A2F2-A163C65EC800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252" creationId="{DFD8284F-147D-2345-22F9-00244B1218A0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253" creationId="{62AD70A7-E5AE-434D-5E61-5C66CCA568A9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254" creationId="{9CA19BE9-9B5A-24D2-A208-4EA0333B3236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255" creationId="{622DF06E-76BA-486B-5122-615E7CD28862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320" creationId="{6AF371F8-DE31-620C-B952-9D34D6A6641A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321" creationId="{F50D3988-8028-FDC4-ED41-C1A3AE1060AE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322" creationId="{CA330195-7D06-37C1-F710-C8007842ABF7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323" creationId="{32C01E6E-793A-67A4-067F-61776EAB3050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324" creationId="{4EE40F1A-4148-3A6F-5EBC-AD396D52BA36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325" creationId="{73908157-B7F3-353D-F0AA-1790AD9961D5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326" creationId="{9483471B-2121-6FF6-1058-B5165F1049B7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327" creationId="{511D1DD2-5CF2-2C52-939D-8CF67EC1211D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328" creationId="{04049AC2-269C-3170-1595-61214087E1DF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329" creationId="{FE39C975-B53C-7BEA-3599-406F9AC51F84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330" creationId="{90AF6383-AC16-65BF-0C22-9183E385A148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331" creationId="{12F809D5-1037-0574-7E88-D74048D853B8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332" creationId="{8B282BC7-0B1F-16EB-98EE-98C14F9A02A5}"/>
          </ac:spMkLst>
        </pc:spChg>
        <pc:spChg chg="mod">
          <ac:chgData name="NGUYEN PHAM ANH THU" userId="baf72463-252b-4d5f-a6ca-5a6327a9888d" providerId="ADAL" clId="{3426C3AD-65B2-416C-9F7D-1D619D8D45AD}" dt="2022-08-11T04:42:13.729" v="4014" actId="1035"/>
          <ac:spMkLst>
            <pc:docMk/>
            <pc:sldMk cId="4201220285" sldId="268"/>
            <ac:spMk id="333" creationId="{27CB5197-7C86-E80E-4487-32A94E895FA9}"/>
          </ac:spMkLst>
        </pc:spChg>
        <pc:spChg chg="mod">
          <ac:chgData name="NGUYEN PHAM ANH THU" userId="baf72463-252b-4d5f-a6ca-5a6327a9888d" providerId="ADAL" clId="{3426C3AD-65B2-416C-9F7D-1D619D8D45AD}" dt="2022-08-11T04:42:13.729" v="4014" actId="1035"/>
          <ac:spMkLst>
            <pc:docMk/>
            <pc:sldMk cId="4201220285" sldId="268"/>
            <ac:spMk id="334" creationId="{98560815-736D-1E52-4BE6-F53DC9D62015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335" creationId="{8650E834-30D7-69DC-DC6D-4935D6468F05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336" creationId="{4C4A340E-1810-D13E-443F-E0E374396110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337" creationId="{2F753B70-154A-BB0D-1859-BE1DDA59408B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338" creationId="{84348E14-B197-C568-35AB-AA15756ED559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339" creationId="{3DC75FF2-F2D8-2A7F-820F-C60E970894EA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340" creationId="{63333F41-8629-5CB1-45D6-84ED4C310E0F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341" creationId="{AF909131-DF59-F6CD-D059-C543E0BC5CBB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342" creationId="{CFED8DF0-BFC9-936C-843B-1114B346E190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343" creationId="{2B5768C8-370D-8638-AB76-27BEB26359ED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344" creationId="{60F08C52-09C2-04CF-4B26-434EC0F5EFE6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345" creationId="{9AA58B16-C1F1-2F20-1534-8A43F9779F2C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346" creationId="{A6479539-48B9-F18B-CFE5-00F9D5FECEA5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358" creationId="{2A04D284-F440-C7A4-9DB5-96C80F67AA79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359" creationId="{6094A39E-2C61-75FA-D9D9-16CB95E675BB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360" creationId="{2F269978-362F-A5C3-5EBD-FBC686150F2D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361" creationId="{A19A58B8-0A73-AE48-4A0C-BE7730A61E08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362" creationId="{7CA5D9C4-18E5-0ADC-910A-44965551B2D4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363" creationId="{1CB3EA6E-48FC-BCB6-668E-F5CB506680E8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364" creationId="{4264190A-8CEE-C623-9581-0264A5285B45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365" creationId="{28738F2C-F9DB-661B-17D4-216EFE53C8AA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366" creationId="{62417F29-9668-D9C6-44F3-A344CD586A87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367" creationId="{20ADFB10-8FD5-43DE-ABC7-AAD18B059268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368" creationId="{DF719DF5-3A79-A40E-E0DB-EEBCDC2FA84A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369" creationId="{44C48478-1F52-E310-D40C-E5893833602D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370" creationId="{0B9B1943-6EF3-8AD8-510B-DCCA48AF8671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371" creationId="{B21878BB-7CCD-E904-7BB8-0AAD687D58BD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372" creationId="{1C65C286-F882-B767-3727-F301FC9A9375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373" creationId="{F1080DDC-184D-07D9-66D6-91008A99C311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374" creationId="{E22F1D7A-C875-8B2B-304B-BF0B2F04B946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375" creationId="{64F55CE2-53F6-9039-0D1D-8741E63FF8C8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376" creationId="{36F76177-8E34-4F36-37CD-F29565BEF0E0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377" creationId="{5F34CD11-63B5-9A4E-7095-D4DDC82CF72C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378" creationId="{85DBA1FA-0455-F6AA-02C8-5806B4F9E6BF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379" creationId="{D5A7ECB5-DB89-F04F-A048-4A487BE946E6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380" creationId="{B877320D-B41D-9719-C008-EBD1D675EB7A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381" creationId="{9425278C-D20A-9C85-E824-E98EB493789D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382" creationId="{812C3D86-DE78-913D-776A-519C7E02EBB6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383" creationId="{EDBC9DE3-9F05-66D6-73E3-647C42425DFF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384" creationId="{18D5E6DE-7A61-0C15-3A73-64BEDE8B2EC5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385" creationId="{C74010FE-A48F-D330-1037-A456AD051944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386" creationId="{67E87976-3ABC-8985-3686-ABE8A86FCF94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387" creationId="{A745124D-2F66-A12C-FF86-A525567C66C9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388" creationId="{90DE66A6-71E8-BDA9-F28C-62DE41BAA4C6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389" creationId="{D2290FC1-84AF-ED87-8176-00AFA6D28F88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390" creationId="{7FDBB1D8-72E6-7E0E-50CD-035C807265E1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391" creationId="{D4BD812F-5B33-56DD-CE46-62599F697D5D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392" creationId="{508D1560-DC64-018D-E8E5-72A24E392BDB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393" creationId="{87D4284F-BC1E-0D0A-96A3-A7C3A4FE1046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394" creationId="{CEA565D1-0673-4B00-A3C8-05EA7D1C2640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395" creationId="{DD740F2B-79E9-B6C6-4BB8-255025371546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396" creationId="{62A9AB65-87C9-01D8-764A-22D94304D55F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397" creationId="{C55FCCEF-F734-C002-F859-738D38583F53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398" creationId="{5A365FBE-9026-BBE6-502A-FC6DAC0635CB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399" creationId="{163E124E-E8CA-E026-80B7-2F2EE38AAC46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400" creationId="{608D6EC3-5356-86DC-84AC-0EC478A6F440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401" creationId="{EDD08645-7FD0-B9F0-A95A-C262FBC575B4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402" creationId="{885E61FA-9AAA-779D-03B5-955A740B555E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403" creationId="{A757C089-1EEE-662B-274F-B3040EFFCD86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404" creationId="{B7E48FC1-9EE8-A9DB-8BA5-F4601AFAD53A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405" creationId="{2577ECCB-22FF-F22C-5839-85B53A8691C8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406" creationId="{6378315D-0241-BBCE-D7AF-0F5091D289B7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407" creationId="{A4945320-9A65-8495-785B-558033BE5BEE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408" creationId="{A21A5C34-94BF-211F-2CC9-4210FDBA2D73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409" creationId="{8E7F403F-517A-1DAD-9EAF-6018269B3B89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410" creationId="{4DD495EC-B334-64D2-222B-5F26D867BC7D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411" creationId="{3128A44B-2F8E-362C-631E-9C6FE95A7909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412" creationId="{FF39DA70-2E74-4639-7E8E-78679A6EBABA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413" creationId="{2254C73B-4A29-2F57-9E44-E054EE84AF06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414" creationId="{AEDE355E-A6F7-0227-8520-4E69DEC1B77B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415" creationId="{60058C89-0C5A-8531-5572-B5E24A49A591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416" creationId="{351AAE42-4914-23CF-D69E-1CE086E8EFF1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417" creationId="{26B5EDCB-BF3E-68E3-202F-EB3F97BE302E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418" creationId="{B322B567-B95B-6B0F-3AB2-5697BDA583BC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419" creationId="{AD79596B-F69E-70CD-0FD9-49227F8A6AD8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420" creationId="{D37A1E45-27EE-DBF2-8710-99E1A63EC0C2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421" creationId="{33DC0C3F-8EB9-BD07-8652-B076A35D5932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422" creationId="{63E46857-94F8-740A-2A27-4815410A3EC4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423" creationId="{16FD1D3D-C1BA-5A43-3C7E-2603814B319F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424" creationId="{F75A1082-31D2-E76F-789B-79E5F5B94B8D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425" creationId="{9BF7EE0D-6E77-0D84-7429-F3660CDF985C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426" creationId="{159968FD-2DA4-DAB7-872F-A6433909E0BD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427" creationId="{A147B905-9B69-DC89-2C23-AA49C241855D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428" creationId="{3EF656C5-981B-8681-0AC7-4EF52A6EDA6A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429" creationId="{64E0738A-094D-AA63-2D5A-F34FD3371898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430" creationId="{70193872-B36A-006B-609C-D16C6D98DC09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431" creationId="{82C3CBDC-BEBB-27AB-B291-85FBC90A0654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432" creationId="{507C0CE8-2CE8-BA02-1CE4-27EF4D82C079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433" creationId="{CD899A66-561B-68A2-3715-411192C25EED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545" creationId="{FB426E1E-5568-DE61-E999-94D1423A25ED}"/>
          </ac:spMkLst>
        </pc:spChg>
        <pc:spChg chg="del mod">
          <ac:chgData name="NGUYEN PHAM ANH THU" userId="baf72463-252b-4d5f-a6ca-5a6327a9888d" providerId="ADAL" clId="{3426C3AD-65B2-416C-9F7D-1D619D8D45AD}" dt="2022-08-11T04:35:34.270" v="3905" actId="478"/>
          <ac:spMkLst>
            <pc:docMk/>
            <pc:sldMk cId="4201220285" sldId="268"/>
            <ac:spMk id="547" creationId="{BB25B0B0-3B80-6E29-D7C5-9265A87FE9B3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548" creationId="{1675F468-B005-8F8D-8A7E-08231E1E1734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549" creationId="{57A6FA2A-71C4-6630-EE8E-A0677CB8A946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550" creationId="{3E05B598-C8A2-6291-D2D9-9FC8AE764E3D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551" creationId="{F76866A8-A8E3-2836-9DE6-079F4EC2DB56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552" creationId="{CE4E0BC2-7B83-9DB4-775B-B246659D9EBF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553" creationId="{5246A488-6D40-43AC-C368-9091581F74E5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554" creationId="{1EF64B90-FD32-1C8F-4BEC-709F27648154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555" creationId="{8707AD86-D5EC-579D-8F98-400AF13C1021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556" creationId="{894B4463-A184-D3F4-3636-8467EDE2460E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557" creationId="{7783E4F0-076F-3E85-5440-E88B5715F117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558" creationId="{AAA47427-87B9-C423-7ECF-D2F9E778EABB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559" creationId="{CD37E0AD-71DD-206D-6352-1F040E4849BE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560" creationId="{24E962A1-CED3-295F-60A5-CD77FEB1EA0F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561" creationId="{F71CEAE1-6273-A5B8-3623-EA57420171D3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562" creationId="{32622519-98B7-66E2-B650-9C022994475C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563" creationId="{4C8E8280-9CC5-C41D-F57E-2CD5E552F200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564" creationId="{02DEF97E-E2E8-88B2-9F3E-5CBB1BBFCCCB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565" creationId="{A0DD43A1-41D8-00EA-C06D-4B86C4C8B6A8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566" creationId="{2A97FF9D-5FBC-06F4-25C9-33CECF326C44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567" creationId="{7D3E3B45-829B-9611-6249-55ABD9BB0000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568" creationId="{80C86D39-2AF0-D31B-D940-4F48410E68DA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569" creationId="{5C701CA6-FF6E-2370-0762-39CE55B91161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570" creationId="{8AC75666-DE17-3EDC-131D-7787DC5BEA28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571" creationId="{70078EB5-564E-D550-A8FF-EEDB34999198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572" creationId="{4EA42BA6-DAD5-1FE2-240E-A0D02A2CBADF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573" creationId="{3AEE3ABF-AD01-5151-9377-52D7E97772EE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574" creationId="{FE1F9331-E140-D120-CEAC-F64F41A6707C}"/>
          </ac:spMkLst>
        </pc:spChg>
        <pc:spChg chg="mod">
          <ac:chgData name="NGUYEN PHAM ANH THU" userId="baf72463-252b-4d5f-a6ca-5a6327a9888d" providerId="ADAL" clId="{3426C3AD-65B2-416C-9F7D-1D619D8D45AD}" dt="2022-08-11T04:30:02.310" v="3679"/>
          <ac:spMkLst>
            <pc:docMk/>
            <pc:sldMk cId="4201220285" sldId="268"/>
            <ac:spMk id="575" creationId="{ABF0D0DE-E4F4-35C2-BC32-B08DBBB95E9C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576" creationId="{3CF5DEA5-A7F8-9031-D37F-08A21E7022AC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577" creationId="{572179BC-DD10-5985-21B6-218FA74C55B1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578" creationId="{9B4CE482-4E2B-51BF-DE51-47BB5C8587B7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579" creationId="{6A11FF7A-F70E-7EC6-D52E-6BD792557E59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580" creationId="{4D3BB49D-3F26-3B13-D224-886BAF7876CA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581" creationId="{F954EC55-33BD-9174-3172-18BAE74B7CC5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582" creationId="{E4135997-8F5E-8AF2-B258-EFBBF570AB45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583" creationId="{B9FCA92B-37B7-B6EF-04D3-E9AA14151C75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584" creationId="{C895FC3C-86D4-CE4F-615D-525294944C61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585" creationId="{70872C83-B053-D486-DCA8-D0C78661BE55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586" creationId="{9009120D-6566-ED8C-5AB2-0C821D0E40F9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587" creationId="{C964D055-5406-FE52-82BE-E6FB2A61B7B7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588" creationId="{8E5E43D8-0C5C-18E3-4959-8F2CCE4EAFA0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589" creationId="{2C49C663-D886-EABF-DDC9-62E3F56BA97A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590" creationId="{DAC88790-74B5-5255-469B-B0BC724931F4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591" creationId="{6BA8B55D-FF1C-18BA-3CED-24BF305C6AD4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592" creationId="{3D82400E-E263-7D92-5C54-97F59C3440A6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593" creationId="{4F7DD283-9145-EF84-3A27-CACF13D33F23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594" creationId="{143BBAFB-7493-73E9-E8CB-BAF4509458DC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595" creationId="{AF781BB5-F232-1200-1697-1FF4B58130CE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596" creationId="{7F256171-BFF0-12C3-02DA-BD97B06623C2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597" creationId="{4C88E247-0F9E-AEAD-808C-BED5C941AB44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598" creationId="{57C54FC0-D72A-24A9-ECD1-9EBF727F2858}"/>
          </ac:spMkLst>
        </pc:spChg>
        <pc:spChg chg="mod">
          <ac:chgData name="NGUYEN PHAM ANH THU" userId="baf72463-252b-4d5f-a6ca-5a6327a9888d" providerId="ADAL" clId="{3426C3AD-65B2-416C-9F7D-1D619D8D45AD}" dt="2022-08-11T04:30:07.784" v="3681"/>
          <ac:spMkLst>
            <pc:docMk/>
            <pc:sldMk cId="4201220285" sldId="268"/>
            <ac:spMk id="599" creationId="{9905AFCA-443F-3FEA-BE63-CA5F3107E207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11" creationId="{B6B9B3CE-8368-A908-C1C6-A6A89527B5E6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12" creationId="{C5D4D0F4-3C04-D9C9-AAA6-FEA99878B86C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13" creationId="{10520B06-D326-CB37-5A33-AF6216A11C14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14" creationId="{15FC340A-82DF-BD1E-03B4-B16A367DE106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15" creationId="{449EEC3E-32E8-3F34-C849-0A4C0F4780FF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16" creationId="{B110B306-9FBA-9F61-D1E8-40474A0C04A6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17" creationId="{4ED133BC-70A1-021D-529A-DE90A0262CD3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18" creationId="{C976626A-9068-EE77-DCAD-6AFFB001AA31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19" creationId="{63E0A7D0-CE19-70C3-9510-B19646DED726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20" creationId="{15F302F7-198B-D14F-CE14-1D0C40F42E6F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21" creationId="{58BB9C0D-7F1A-F69B-B243-366AF6330811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22" creationId="{C5020F2B-5D9C-03F7-4F0F-6DDFF0578834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23" creationId="{58920285-E659-4B39-C480-EAB34F817DC4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24" creationId="{C91FC25B-08C3-61A7-5218-161BBC9C6671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25" creationId="{385F34FF-34FD-BAE6-6489-7571BF6568F8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26" creationId="{FA4D6C34-DB1C-80AA-B6D4-6DD1BAB83FC2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27" creationId="{A2FF9F6D-7671-D423-5506-48159C4B19DB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28" creationId="{F82520AE-AE53-E42F-D3A5-D2D042B8501C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29" creationId="{B1B592D1-D21F-20DA-267D-E5234C7EC7D9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30" creationId="{C2D0F853-2E3A-23B1-4644-732143B34710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31" creationId="{01E14B1A-5CC8-65CE-3F9C-4D3A172FC132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32" creationId="{091C4463-E3A5-12C5-6192-2AFD57316A75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33" creationId="{7AA267CE-7877-5186-5F5D-D53C21D24E10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34" creationId="{F9585653-E3CD-E694-EF1F-BC71B1BBFEF9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35" creationId="{08759AF1-465A-7221-7430-F140E3C88A45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36" creationId="{EA7097DF-B377-3951-19FA-EBAB7DF60379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37" creationId="{3F015F06-BB0B-BEB4-63C2-2922574AFFA1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38" creationId="{966566AB-85DE-6BF7-71A8-84545CEB9824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39" creationId="{09BE7493-1ADF-68AB-8D75-882515183432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40" creationId="{6A275721-F3D7-99C3-40CB-8F6036F5330C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41" creationId="{D091627A-35E8-FC02-74B7-C6966636E867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42" creationId="{97223A48-DA66-41CC-6CD3-EC9FE906D4AD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43" creationId="{1F0A4D23-9C8A-EC15-527B-547CAFEFBC73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44" creationId="{CCBC2CA5-240D-C4CC-64EC-945C3240062F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45" creationId="{3A1EACB7-5775-5F92-B547-E8AD6EA0E745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46" creationId="{BC2FD9C1-E5D2-83B8-94E6-4ADBAC62D039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47" creationId="{780B2D88-0906-6053-A4C6-B296E7D61418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48" creationId="{F4C4E8CC-5413-E397-10DC-0BFD0BA0CE6F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49" creationId="{A603DF69-B679-8BF4-EBFE-A089D4000B3C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50" creationId="{922E0BF2-9819-3AA6-379B-455A362793AC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51" creationId="{419149AC-B2E8-F968-7C9B-55D5F3AFCEAE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52" creationId="{AE6A4A94-DCAA-EAB6-8B55-C5EC3C33255F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53" creationId="{FD8AE51F-773A-ECB4-0B04-F76158F72A25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54" creationId="{B0DE9710-A457-620A-A1A2-FA2DCE78037E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55" creationId="{CDB78208-3B19-6AE9-7062-888EB772B6E2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56" creationId="{40593B13-D93C-F080-9C08-EDB23076219B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57" creationId="{76BC205F-C94C-A045-0016-341B2A5F14D1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58" creationId="{872BD2D5-8DD7-9453-A79B-71DEB0E84BBA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59" creationId="{53C0DE3D-DE01-1AE9-758B-80D7CE2B6FCC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60" creationId="{266E0A05-0BF2-4B0A-FB6E-0BA8570EC5DD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61" creationId="{D1A9641D-9A81-9B4B-79E2-05EE62E22D97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62" creationId="{50C3BCB8-26E2-C6D1-B2DE-2280A3F140D9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63" creationId="{72B0F21D-6A1F-C6E4-CBB3-E036A31E72F9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64" creationId="{7B19223C-3AC3-B858-5D72-C1B5B2D0B921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65" creationId="{4C283FEF-06F3-59DE-F5C0-8F20E747FF06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66" creationId="{655A1363-235F-E7A9-C816-C28046ECB0E1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67" creationId="{A5EE2807-739F-7510-6228-BF076E83828F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68" creationId="{B9A72674-EB2A-19AB-A47A-94D21BA707C4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69" creationId="{001E88E5-9DE0-A77C-E0C7-7E8D5ECBD40B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70" creationId="{17354C0F-A92F-D958-03EF-6F8F7316B7F1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71" creationId="{2301201B-62E9-0BB8-A0E0-4FE0A0064E09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72" creationId="{12002560-B62B-2A10-C84F-82C941D843B1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73" creationId="{3B014EB8-4A33-DA96-DFA9-28DF931BE4D0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74" creationId="{C1A7D6C6-7E8C-1332-2648-F58AA06CC4A9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75" creationId="{4095D4CD-43AD-1963-FF32-CB2DFE6F5567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76" creationId="{3395DC30-554A-23AD-CB36-C8BF05765C41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77" creationId="{C4A6820F-72A3-FAE6-78D1-6C8CF8451E68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78" creationId="{38CA615C-E0EE-0433-200E-F8EAA968561A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79" creationId="{8ADF36A9-9B7E-D2A9-9453-A5AF4B3A45BE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80" creationId="{A2F8D248-C1E2-6C0B-1839-E4C4BAEDEC86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81" creationId="{F07257D8-73D1-C0E8-2003-382BDC094C84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82" creationId="{F9F715F7-6515-9DBD-234F-A298316536D1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83" creationId="{9E7CA11C-3395-A344-30B7-E735AB20FA1D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84" creationId="{A151BD51-AD64-A964-00BE-1C615FB72B10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85" creationId="{D118D434-A412-14A1-5971-BBF9B6142FE8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86" creationId="{1505F2BA-FF76-3688-5896-EF346A66D15D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87" creationId="{0CD3B9BE-DAFC-1431-B745-61364CB3C008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88" creationId="{909F719E-C8DF-4C54-F549-2A462B4DB69E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89" creationId="{C739CA08-F5D2-2842-C916-351F89E55334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90" creationId="{8D8574C8-AB6A-AFDC-1855-2A576CFB7DD0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91" creationId="{7D3B7D85-388C-B145-9EAA-B018E6BEAE84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92" creationId="{9579A3BF-A9FE-36D2-7765-C5811D2AF10C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93" creationId="{AAAD6E59-E984-9B42-F65F-6EC5E4183C79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94" creationId="{78278F78-8F16-5FEB-3C9A-FC8463541707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95" creationId="{A4A2B887-0DB4-087F-18C6-07177EA40717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96" creationId="{BD293998-C630-D189-56D0-70D5511C2E75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97" creationId="{439CC8F0-7BA7-6A2F-35B1-8FAD0BD4C1BF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98" creationId="{EBBD7FB6-93E7-1C3B-14CB-7D43262969D9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699" creationId="{9B170525-4B70-BD7F-1B9B-9F816E3C3C5D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00" creationId="{D73BA85E-1EC1-B585-F28A-CA1B2DAA1E35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01" creationId="{DE5CA7CA-EF0E-1752-7797-22C80F851864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02" creationId="{3E096E82-0CFB-E43E-360D-68C38DD7D0F4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03" creationId="{E36BBC82-3653-5318-1790-B80439766F7B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04" creationId="{09D4F494-3251-89A8-95DA-666029F4BC6E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05" creationId="{5076992F-71DE-7FA1-7E23-138863249789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06" creationId="{457193A8-4AA7-C6E2-C5D2-7B05128B9545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07" creationId="{365CC2C4-058F-3223-BDB7-E61CAFCFCC2D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08" creationId="{D7971A6D-5448-112D-6022-4690B9969500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09" creationId="{FE13C2B2-E57F-776C-E0F2-C3463B4DE957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10" creationId="{99578F59-AB0F-E0D8-E91F-8C54762E9373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22" creationId="{C6254F2B-5BE9-01FE-8403-62D2A8AC0909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23" creationId="{BCF61520-3A75-4EB7-8BAD-947111E23C0D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24" creationId="{D325EB6A-23FB-C786-6EA6-4EAE51D86005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25" creationId="{D4207275-65AE-33DC-B3E7-29E9BE64B819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26" creationId="{4956D020-0E2C-55DB-5ACD-49EB66BE8B7D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27" creationId="{9A97C815-A3DF-1582-18F5-AE1FB5695737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28" creationId="{AC7C56D3-1EBF-B25C-0399-DF65EDE53490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29" creationId="{CD6848BD-13A7-C79A-5950-87ACF6F912E2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30" creationId="{8769D8D7-7A01-7606-EC1D-4F43DB48F79F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31" creationId="{54C313E1-DD25-26B6-7EAD-8B947FB9FA1B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32" creationId="{07EB6D49-074C-9A19-156A-33E3EF7B9CE2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33" creationId="{591C7158-B9E9-5553-A0E4-88B271F7FE47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34" creationId="{E9D667D9-72A3-5921-A0B7-3CF7AE4B3ABD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35" creationId="{0137F94E-7AB0-653C-508F-C0243706452C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36" creationId="{78AD4405-2424-AA81-3AF3-1008F8EDDF43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37" creationId="{C0AC0763-19D8-0AD6-5A3A-0A5FBBAD1710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38" creationId="{EE82D7B8-48C3-5A12-3F70-2CA0B11DCDA2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39" creationId="{EDCB15C1-7D89-FC06-93DC-3C7FE2B6618A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40" creationId="{5CE7AB40-6189-B955-5805-3E3CA2C52E29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41" creationId="{A857C201-B48F-7330-522A-E0416B5ECA59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42" creationId="{B82C26EF-6B3B-0966-475D-6F125A7A8F11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43" creationId="{9FAEE004-155C-ADD1-869B-F3262ED6D108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44" creationId="{7DCA2081-B82F-98FB-7DFB-074B0993512A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45" creationId="{9B7266CE-EC04-D720-968D-73815320F086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46" creationId="{4EDF9EEA-3CCD-04A8-6B51-9AE1DF2CDB7B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47" creationId="{84444D59-AA76-6F36-09C9-5CBEC8B668E8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48" creationId="{724BFF41-CF47-3109-4496-6542B65E7498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49" creationId="{FCCBE441-EA7B-BCBA-A515-EEC14F1F2CB6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50" creationId="{3549B18C-6942-6068-E9F9-F971B917110D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51" creationId="{571C9D81-DB04-FB57-6CAC-7F43BE6ED5CB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52" creationId="{BE3B266F-D2DD-E053-20CF-AA2BA429D05A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53" creationId="{66540C70-E2A8-9D86-5AE3-B2066964E43D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54" creationId="{D0736B06-58B1-FC77-6B06-F1362642212C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55" creationId="{18681162-51C0-56FF-8A89-9755B02A0E16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56" creationId="{5E61E13B-5AEA-5DF7-BF13-6346B61C9CAB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57" creationId="{98A508F0-9CCB-B673-6EB6-B18B9DE8CCF9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58" creationId="{BBA4FD1A-DE0F-B801-6D0E-6F0FC95901BC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59" creationId="{41DAE3C4-5114-C354-B104-E3F3738A3C88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60" creationId="{4FAB8A15-72E4-2517-2644-10537179714E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61" creationId="{2EB0A42B-1C94-2376-FB05-E28EA853FB9B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62" creationId="{D1C47AC1-76B9-031A-DA84-B358A03191A8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63" creationId="{524C0C9C-70AA-6720-F400-8F04DD0AC5A0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64" creationId="{43D67FDD-1DE7-4DEC-0327-E237017BB037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65" creationId="{CCA5A18E-8AD1-4139-83CE-BDC998FBC522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66" creationId="{344142A6-3106-DE52-3892-1781EAFDFD5D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67" creationId="{741AE747-DCFD-4052-2805-5B745F6E246B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68" creationId="{C35962CD-B92C-D67B-A39B-90359CDAA8F1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69" creationId="{04398A53-9CA4-BC3C-0A61-EFE2EA12EAAC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70" creationId="{C84C1EB6-A90F-7214-EF9D-BCFC00767DDD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71" creationId="{CE37339B-3342-7D1B-4933-70120E6BB28C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72" creationId="{97553890-E1F9-048A-7180-52EDF0143829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73" creationId="{C8269E69-9510-65A4-0C60-5E86DB0BA9C1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74" creationId="{70D2849B-2005-6F8D-CF41-7E4A7C12D4A9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75" creationId="{B8AF3AB1-1443-7C6B-FBD5-293E04444863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76" creationId="{16298C5A-287F-1A7F-B2DB-497C7C24C3FF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77" creationId="{CAAF9779-9644-2755-4AB7-AAE451D32771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78" creationId="{09479E52-EED1-3842-315A-50AD487FEF62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79" creationId="{5F33B671-4438-991E-5DD3-A72DBC4E4CEE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80" creationId="{1BECACC7-E1C8-5F97-516F-AF34731A4FA3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81" creationId="{258F55E7-3942-B481-D3BA-0518DFCC9245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82" creationId="{92882C6F-5E81-C642-E1E7-E13716668E87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83" creationId="{9086D952-143E-12D2-447D-DE132CEEBF12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84" creationId="{AB0CAA43-1577-C136-1EB6-0E3F1F983E56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85" creationId="{86D8C34D-A217-58A5-1D55-3499EFB73167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86" creationId="{8520F985-BDC3-6DF8-0044-B152A5997914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87" creationId="{6EEAEE10-7A61-4781-5A19-BD9B325DC366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88" creationId="{8E7B9E4A-A39A-902F-499F-85191E7CA6A6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89" creationId="{6ECA926E-A85D-80AC-0E2A-942F3C950B46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90" creationId="{62241741-3696-0B64-DDC2-43C40915E38E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91" creationId="{698BEFCB-263A-656F-DF50-9142195F37A5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92" creationId="{6C38E521-6B1A-D221-E237-40DC26786907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93" creationId="{F68A665A-4D93-113E-D6C3-2F11BE828656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94" creationId="{F2147FBD-A25F-EEB5-7F06-E30BBEEFA697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95" creationId="{35323507-4449-C22F-D3F2-E0749F6D42B7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96" creationId="{93715F0F-8699-63C5-20F6-FE76C6D09AF6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97" creationId="{49090CA6-4D87-1054-F696-73CDE624B66A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98" creationId="{EAFC3D50-03FF-CF17-0570-D7E67302262B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799" creationId="{D274BFBB-2320-ADA6-8129-91861BCB81A1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00" creationId="{5EE4CB8E-CF16-03E4-DCC7-DFF25F9C798C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01" creationId="{96747F33-68C6-5610-D6DD-7B17EE752EB0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02" creationId="{4F4D4CBD-2BE6-94C2-4922-1DC8C6C91138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03" creationId="{7D1BAB78-E609-5F82-1DB3-B8353B4535D0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04" creationId="{77174370-50B7-B6B0-4994-BC1A08826FBA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05" creationId="{61A0DED3-D731-87DF-6A3A-DFB188907151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06" creationId="{375593E2-2931-7C09-D5D7-4146649A4A47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07" creationId="{DEB352F9-D67F-39D8-F3A9-BA9034DE0F66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08" creationId="{63E4198F-D134-DA13-CBB0-85750FBF83E3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09" creationId="{FCA75CAB-EA57-8EA3-7DA3-9D746E98C134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10" creationId="{54E81216-0FE8-047E-EB5C-47D96B97252A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11" creationId="{4C063AC0-2CDF-DC49-B524-562E15988C6C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12" creationId="{27416858-6E40-88C9-9745-9A79B1D424C7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13" creationId="{A09E09AC-FD4F-CCA6-E6D8-12D11E4324E8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14" creationId="{9F595E8C-D587-962A-69BD-86170692B610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15" creationId="{D6C1B67A-8A6A-38E9-CE31-5F660B0C53DF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16" creationId="{43347CC4-CFDD-DECB-68A6-CAC7FA55FA05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17" creationId="{8E284B6D-DD27-CF94-976D-F9A98CE0DDA8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18" creationId="{E36ECB8F-42E7-D26B-9A82-38D6F6D7DBE1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19" creationId="{C38560B8-3F8E-9726-A690-35C27A6629B0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20" creationId="{290FF53D-910A-610A-082C-60273E5ED1F3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21" creationId="{33116714-91C6-568D-E416-90337D4D3B4D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24" creationId="{64CD5772-6F17-BFFA-03CE-F3B9FBEC54B7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25" creationId="{417C6D22-DEB2-EA32-D1E4-96E0784B93B6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26" creationId="{BB0EB52C-950C-EF48-0542-93434DAF6D46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27" creationId="{7FBE3508-139D-37B5-B00F-478EEB77038C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28" creationId="{100905D8-CFDB-61A9-803E-E7C2E60F0B45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29" creationId="{9D370AA2-DFF6-E038-D062-0B055062226E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30" creationId="{9E96DC66-3507-1229-3B23-A7D15884DF1B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31" creationId="{D2BACFDB-DAB8-7A14-BD6C-3D20D4AB91E2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32" creationId="{368FE3EC-458D-6EED-4090-ACC19BF54399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33" creationId="{37D652A6-3949-055C-E7B3-43A3EA617CE5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35" creationId="{24F3DFDF-23A7-C959-E7B6-847F36B9307B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36" creationId="{A2792EFD-B485-556F-0CB6-D6BB8C96E585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37" creationId="{186EC868-4084-B3D0-EED1-E272F871DB5C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38" creationId="{5699813A-A0B3-0DC7-C693-E89479CAEDC5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39" creationId="{CB68C9B7-8ABE-A6B9-ED95-CA16F50330ED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40" creationId="{03276663-7DF6-CA02-E936-D2F50249E8C0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41" creationId="{9227DD56-784E-2B9C-350C-965E9ED96D31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42" creationId="{D2F509DF-B819-F48D-B381-B9B03C2C6F02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43" creationId="{945D4FF4-EA51-AC48-4A5D-62A1818C4D8A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44" creationId="{7211AB66-63B4-4098-59B9-C41A877A9BDB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46" creationId="{FCC52C1A-673D-1F25-2566-7537105ACC30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47" creationId="{9780711D-8954-FA5C-5F87-FDD27A3406BF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48" creationId="{ECE347A3-67E1-F758-18ED-C96491A79F90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49" creationId="{FB3AE3D4-40A4-C147-1F8B-EF92337849CE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50" creationId="{304836CC-6787-83EF-3C85-789CD2D60CC1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51" creationId="{3C10DF06-E3B9-09AE-07CE-47A4187BDA35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52" creationId="{1A8C3E97-2B63-8923-133B-37076A1951BF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53" creationId="{0BB1F0F0-8CF4-C09B-2F88-08E20B4DAF53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54" creationId="{34991218-C204-D903-1C59-3E34AE52C515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55" creationId="{284B4B47-8C76-3412-E682-6BD07D06C169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57" creationId="{D8C3E433-7ABD-BBE3-1A41-80CFB49B317E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58" creationId="{7C838169-5BCF-0169-F782-E790143E64EA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59" creationId="{56F2BCCD-2682-F2A4-F5DB-5D9E0307B234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60" creationId="{8CCDCD48-38BC-7C6E-164F-1794142508F7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61" creationId="{C983DC9E-C45A-296A-7F6E-6E169AB40115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62" creationId="{A0C32BEA-50B1-E8D6-AE5D-0A50793C6AB8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63" creationId="{E197D367-A081-CDD9-44B3-7B79C19B0612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64" creationId="{EBF29616-3C0F-54B1-12F7-09933FDBDB2F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65" creationId="{168B5F20-00D4-97B9-61BF-AB7E4326B7C6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66" creationId="{48161CE8-D72A-6EA4-7EF8-BA839FFF4257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68" creationId="{ADB8A7EE-9A0D-69C5-0CEA-1665BA174FD6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69" creationId="{CA8AC938-A026-0959-A8EA-431D8AF64F57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70" creationId="{96051E85-F97B-3890-A697-2476F16C1A73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71" creationId="{6BE0CF77-B577-E487-64CB-6C4D5F03540C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72" creationId="{0A8BBBE8-A58A-057A-73E0-1AEE72449ED3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73" creationId="{B5457E74-EE41-3355-8372-85FB36BAC5C3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74" creationId="{856D0661-CDA8-F493-E577-390EB7EF8ADB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75" creationId="{72A369D0-3F2C-820F-E293-BD882DF4B372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76" creationId="{9D728505-C6AE-2E67-3C25-5CE10893B2BF}"/>
          </ac:spMkLst>
        </pc:spChg>
        <pc:spChg chg="mod">
          <ac:chgData name="NGUYEN PHAM ANH THU" userId="baf72463-252b-4d5f-a6ca-5a6327a9888d" providerId="ADAL" clId="{3426C3AD-65B2-416C-9F7D-1D619D8D45AD}" dt="2022-08-11T04:33:13.553" v="3721" actId="165"/>
          <ac:spMkLst>
            <pc:docMk/>
            <pc:sldMk cId="4201220285" sldId="268"/>
            <ac:spMk id="877" creationId="{FE953EAF-91D0-875E-9446-094B0AF597BC}"/>
          </ac:spMkLst>
        </pc:spChg>
        <pc:spChg chg="mod topLvl">
          <ac:chgData name="NGUYEN PHAM ANH THU" userId="baf72463-252b-4d5f-a6ca-5a6327a9888d" providerId="ADAL" clId="{3426C3AD-65B2-416C-9F7D-1D619D8D45AD}" dt="2022-08-11T04:42:17.353" v="4015" actId="164"/>
          <ac:spMkLst>
            <pc:docMk/>
            <pc:sldMk cId="4201220285" sldId="268"/>
            <ac:spMk id="881" creationId="{8235A8D9-71B2-16CC-8552-165F1883CDF4}"/>
          </ac:spMkLst>
        </pc:spChg>
        <pc:spChg chg="mod topLvl">
          <ac:chgData name="NGUYEN PHAM ANH THU" userId="baf72463-252b-4d5f-a6ca-5a6327a9888d" providerId="ADAL" clId="{3426C3AD-65B2-416C-9F7D-1D619D8D45AD}" dt="2022-08-11T04:42:17.353" v="4015" actId="164"/>
          <ac:spMkLst>
            <pc:docMk/>
            <pc:sldMk cId="4201220285" sldId="268"/>
            <ac:spMk id="882" creationId="{E6896B06-6D3D-559D-6DDC-E9A8EF16A7A2}"/>
          </ac:spMkLst>
        </pc:spChg>
        <pc:spChg chg="mod topLvl">
          <ac:chgData name="NGUYEN PHAM ANH THU" userId="baf72463-252b-4d5f-a6ca-5a6327a9888d" providerId="ADAL" clId="{3426C3AD-65B2-416C-9F7D-1D619D8D45AD}" dt="2022-08-11T04:42:17.353" v="4015" actId="164"/>
          <ac:spMkLst>
            <pc:docMk/>
            <pc:sldMk cId="4201220285" sldId="268"/>
            <ac:spMk id="883" creationId="{5DDEF950-61AD-41D5-AC0A-ED3E37CD538C}"/>
          </ac:spMkLst>
        </pc:spChg>
        <pc:spChg chg="mod topLvl">
          <ac:chgData name="NGUYEN PHAM ANH THU" userId="baf72463-252b-4d5f-a6ca-5a6327a9888d" providerId="ADAL" clId="{3426C3AD-65B2-416C-9F7D-1D619D8D45AD}" dt="2022-08-11T04:37:00.032" v="3920" actId="164"/>
          <ac:spMkLst>
            <pc:docMk/>
            <pc:sldMk cId="4201220285" sldId="268"/>
            <ac:spMk id="891" creationId="{AB3C738E-8A0A-FFCA-13F9-8124FE940626}"/>
          </ac:spMkLst>
        </pc:spChg>
        <pc:spChg chg="mod topLvl">
          <ac:chgData name="NGUYEN PHAM ANH THU" userId="baf72463-252b-4d5f-a6ca-5a6327a9888d" providerId="ADAL" clId="{3426C3AD-65B2-416C-9F7D-1D619D8D45AD}" dt="2022-08-11T04:37:00.032" v="3920" actId="164"/>
          <ac:spMkLst>
            <pc:docMk/>
            <pc:sldMk cId="4201220285" sldId="268"/>
            <ac:spMk id="892" creationId="{EBD0B974-3FCC-E757-850A-34FCCC8F3460}"/>
          </ac:spMkLst>
        </pc:spChg>
        <pc:spChg chg="mod topLvl">
          <ac:chgData name="NGUYEN PHAM ANH THU" userId="baf72463-252b-4d5f-a6ca-5a6327a9888d" providerId="ADAL" clId="{3426C3AD-65B2-416C-9F7D-1D619D8D45AD}" dt="2022-08-11T04:37:00.032" v="3920" actId="164"/>
          <ac:spMkLst>
            <pc:docMk/>
            <pc:sldMk cId="4201220285" sldId="268"/>
            <ac:spMk id="893" creationId="{8C660B10-FB9E-A0B4-A97B-B8C7B7AF509F}"/>
          </ac:spMkLst>
        </pc:spChg>
        <pc:spChg chg="mod topLvl">
          <ac:chgData name="NGUYEN PHAM ANH THU" userId="baf72463-252b-4d5f-a6ca-5a6327a9888d" providerId="ADAL" clId="{3426C3AD-65B2-416C-9F7D-1D619D8D45AD}" dt="2022-08-11T04:37:00.032" v="3920" actId="164"/>
          <ac:spMkLst>
            <pc:docMk/>
            <pc:sldMk cId="4201220285" sldId="268"/>
            <ac:spMk id="894" creationId="{2A9754D1-06A1-4746-A2E4-56B9ACAB19CC}"/>
          </ac:spMkLst>
        </pc:spChg>
        <pc:spChg chg="mod topLvl">
          <ac:chgData name="NGUYEN PHAM ANH THU" userId="baf72463-252b-4d5f-a6ca-5a6327a9888d" providerId="ADAL" clId="{3426C3AD-65B2-416C-9F7D-1D619D8D45AD}" dt="2022-08-11T04:37:00.032" v="3920" actId="164"/>
          <ac:spMkLst>
            <pc:docMk/>
            <pc:sldMk cId="4201220285" sldId="268"/>
            <ac:spMk id="895" creationId="{BC3FC328-E926-02B2-8334-A340AE603914}"/>
          </ac:spMkLst>
        </pc:spChg>
        <pc:spChg chg="mod topLvl">
          <ac:chgData name="NGUYEN PHAM ANH THU" userId="baf72463-252b-4d5f-a6ca-5a6327a9888d" providerId="ADAL" clId="{3426C3AD-65B2-416C-9F7D-1D619D8D45AD}" dt="2022-08-11T04:37:00.032" v="3920" actId="164"/>
          <ac:spMkLst>
            <pc:docMk/>
            <pc:sldMk cId="4201220285" sldId="268"/>
            <ac:spMk id="896" creationId="{3D720250-D919-E31E-141E-9CF10637473C}"/>
          </ac:spMkLst>
        </pc:spChg>
        <pc:spChg chg="mod topLvl">
          <ac:chgData name="NGUYEN PHAM ANH THU" userId="baf72463-252b-4d5f-a6ca-5a6327a9888d" providerId="ADAL" clId="{3426C3AD-65B2-416C-9F7D-1D619D8D45AD}" dt="2022-08-11T04:37:00.032" v="3920" actId="164"/>
          <ac:spMkLst>
            <pc:docMk/>
            <pc:sldMk cId="4201220285" sldId="268"/>
            <ac:spMk id="897" creationId="{61B627AB-0B59-9862-D2E6-DBA1C8C9179E}"/>
          </ac:spMkLst>
        </pc:spChg>
        <pc:spChg chg="mod topLvl">
          <ac:chgData name="NGUYEN PHAM ANH THU" userId="baf72463-252b-4d5f-a6ca-5a6327a9888d" providerId="ADAL" clId="{3426C3AD-65B2-416C-9F7D-1D619D8D45AD}" dt="2022-08-11T04:37:00.032" v="3920" actId="164"/>
          <ac:spMkLst>
            <pc:docMk/>
            <pc:sldMk cId="4201220285" sldId="268"/>
            <ac:spMk id="898" creationId="{DFBB3E00-CAB5-A5D0-444C-02CD4BA31F2F}"/>
          </ac:spMkLst>
        </pc:spChg>
        <pc:spChg chg="mod topLvl">
          <ac:chgData name="NGUYEN PHAM ANH THU" userId="baf72463-252b-4d5f-a6ca-5a6327a9888d" providerId="ADAL" clId="{3426C3AD-65B2-416C-9F7D-1D619D8D45AD}" dt="2022-08-11T04:37:00.032" v="3920" actId="164"/>
          <ac:spMkLst>
            <pc:docMk/>
            <pc:sldMk cId="4201220285" sldId="268"/>
            <ac:spMk id="899" creationId="{611C9B97-A1CD-ED03-90F8-9559F80DB64F}"/>
          </ac:spMkLst>
        </pc:spChg>
        <pc:spChg chg="mod topLvl">
          <ac:chgData name="NGUYEN PHAM ANH THU" userId="baf72463-252b-4d5f-a6ca-5a6327a9888d" providerId="ADAL" clId="{3426C3AD-65B2-416C-9F7D-1D619D8D45AD}" dt="2022-08-11T04:37:00.032" v="3920" actId="164"/>
          <ac:spMkLst>
            <pc:docMk/>
            <pc:sldMk cId="4201220285" sldId="268"/>
            <ac:spMk id="900" creationId="{34100D1D-C5BD-60B7-4CA7-5A483034C64C}"/>
          </ac:spMkLst>
        </pc:spChg>
        <pc:spChg chg="mod topLvl">
          <ac:chgData name="NGUYEN PHAM ANH THU" userId="baf72463-252b-4d5f-a6ca-5a6327a9888d" providerId="ADAL" clId="{3426C3AD-65B2-416C-9F7D-1D619D8D45AD}" dt="2022-08-11T04:36:55.750" v="3919" actId="164"/>
          <ac:spMkLst>
            <pc:docMk/>
            <pc:sldMk cId="4201220285" sldId="268"/>
            <ac:spMk id="901" creationId="{0802293B-BB48-B487-FE19-565D1A9910B0}"/>
          </ac:spMkLst>
        </pc:spChg>
        <pc:spChg chg="mod topLvl">
          <ac:chgData name="NGUYEN PHAM ANH THU" userId="baf72463-252b-4d5f-a6ca-5a6327a9888d" providerId="ADAL" clId="{3426C3AD-65B2-416C-9F7D-1D619D8D45AD}" dt="2022-08-11T04:36:55.750" v="3919" actId="164"/>
          <ac:spMkLst>
            <pc:docMk/>
            <pc:sldMk cId="4201220285" sldId="268"/>
            <ac:spMk id="902" creationId="{5105A336-9C68-585B-2C55-B30FF0737E04}"/>
          </ac:spMkLst>
        </pc:spChg>
        <pc:spChg chg="mod topLvl">
          <ac:chgData name="NGUYEN PHAM ANH THU" userId="baf72463-252b-4d5f-a6ca-5a6327a9888d" providerId="ADAL" clId="{3426C3AD-65B2-416C-9F7D-1D619D8D45AD}" dt="2022-08-11T04:36:55.750" v="3919" actId="164"/>
          <ac:spMkLst>
            <pc:docMk/>
            <pc:sldMk cId="4201220285" sldId="268"/>
            <ac:spMk id="903" creationId="{D78AED95-B2BD-87A1-516D-E9D061DE1C11}"/>
          </ac:spMkLst>
        </pc:spChg>
        <pc:spChg chg="mod topLvl">
          <ac:chgData name="NGUYEN PHAM ANH THU" userId="baf72463-252b-4d5f-a6ca-5a6327a9888d" providerId="ADAL" clId="{3426C3AD-65B2-416C-9F7D-1D619D8D45AD}" dt="2022-08-11T04:36:55.750" v="3919" actId="164"/>
          <ac:spMkLst>
            <pc:docMk/>
            <pc:sldMk cId="4201220285" sldId="268"/>
            <ac:spMk id="904" creationId="{3DE6E7F8-AEED-A610-CBA0-F3AB6858F5EF}"/>
          </ac:spMkLst>
        </pc:spChg>
        <pc:spChg chg="mod topLvl">
          <ac:chgData name="NGUYEN PHAM ANH THU" userId="baf72463-252b-4d5f-a6ca-5a6327a9888d" providerId="ADAL" clId="{3426C3AD-65B2-416C-9F7D-1D619D8D45AD}" dt="2022-08-11T04:36:55.750" v="3919" actId="164"/>
          <ac:spMkLst>
            <pc:docMk/>
            <pc:sldMk cId="4201220285" sldId="268"/>
            <ac:spMk id="905" creationId="{9F313473-C4DD-23EA-3B7C-BDC60A29652B}"/>
          </ac:spMkLst>
        </pc:spChg>
        <pc:spChg chg="mod topLvl">
          <ac:chgData name="NGUYEN PHAM ANH THU" userId="baf72463-252b-4d5f-a6ca-5a6327a9888d" providerId="ADAL" clId="{3426C3AD-65B2-416C-9F7D-1D619D8D45AD}" dt="2022-08-11T04:36:55.750" v="3919" actId="164"/>
          <ac:spMkLst>
            <pc:docMk/>
            <pc:sldMk cId="4201220285" sldId="268"/>
            <ac:spMk id="906" creationId="{C9BA3D1C-F9A3-7A5B-B9CF-32A0784FDDD6}"/>
          </ac:spMkLst>
        </pc:spChg>
        <pc:spChg chg="mod topLvl">
          <ac:chgData name="NGUYEN PHAM ANH THU" userId="baf72463-252b-4d5f-a6ca-5a6327a9888d" providerId="ADAL" clId="{3426C3AD-65B2-416C-9F7D-1D619D8D45AD}" dt="2022-08-11T04:36:55.750" v="3919" actId="164"/>
          <ac:spMkLst>
            <pc:docMk/>
            <pc:sldMk cId="4201220285" sldId="268"/>
            <ac:spMk id="907" creationId="{839B82BC-6F08-A4BF-FF94-52EF64CB3B77}"/>
          </ac:spMkLst>
        </pc:spChg>
        <pc:spChg chg="mod topLvl">
          <ac:chgData name="NGUYEN PHAM ANH THU" userId="baf72463-252b-4d5f-a6ca-5a6327a9888d" providerId="ADAL" clId="{3426C3AD-65B2-416C-9F7D-1D619D8D45AD}" dt="2022-08-11T04:36:55.750" v="3919" actId="164"/>
          <ac:spMkLst>
            <pc:docMk/>
            <pc:sldMk cId="4201220285" sldId="268"/>
            <ac:spMk id="908" creationId="{DF523AA2-4B7E-226A-2509-9B1E68C68D26}"/>
          </ac:spMkLst>
        </pc:spChg>
        <pc:spChg chg="mod topLvl">
          <ac:chgData name="NGUYEN PHAM ANH THU" userId="baf72463-252b-4d5f-a6ca-5a6327a9888d" providerId="ADAL" clId="{3426C3AD-65B2-416C-9F7D-1D619D8D45AD}" dt="2022-08-11T04:36:55.750" v="3919" actId="164"/>
          <ac:spMkLst>
            <pc:docMk/>
            <pc:sldMk cId="4201220285" sldId="268"/>
            <ac:spMk id="909" creationId="{15ED18B2-7518-E575-7EEE-F8573932A49C}"/>
          </ac:spMkLst>
        </pc:spChg>
        <pc:spChg chg="mod topLvl">
          <ac:chgData name="NGUYEN PHAM ANH THU" userId="baf72463-252b-4d5f-a6ca-5a6327a9888d" providerId="ADAL" clId="{3426C3AD-65B2-416C-9F7D-1D619D8D45AD}" dt="2022-08-11T04:36:55.750" v="3919" actId="164"/>
          <ac:spMkLst>
            <pc:docMk/>
            <pc:sldMk cId="4201220285" sldId="268"/>
            <ac:spMk id="910" creationId="{A3F252BB-0DD2-E563-4B84-FA2E61FD0929}"/>
          </ac:spMkLst>
        </pc:spChg>
        <pc:spChg chg="mod topLvl">
          <ac:chgData name="NGUYEN PHAM ANH THU" userId="baf72463-252b-4d5f-a6ca-5a6327a9888d" providerId="ADAL" clId="{3426C3AD-65B2-416C-9F7D-1D619D8D45AD}" dt="2022-08-11T04:37:25.210" v="3926" actId="164"/>
          <ac:spMkLst>
            <pc:docMk/>
            <pc:sldMk cId="4201220285" sldId="268"/>
            <ac:spMk id="911" creationId="{66657125-8955-688B-AE15-9F055E57CD52}"/>
          </ac:spMkLst>
        </pc:spChg>
        <pc:spChg chg="mod topLvl">
          <ac:chgData name="NGUYEN PHAM ANH THU" userId="baf72463-252b-4d5f-a6ca-5a6327a9888d" providerId="ADAL" clId="{3426C3AD-65B2-416C-9F7D-1D619D8D45AD}" dt="2022-08-11T04:37:25.210" v="3926" actId="164"/>
          <ac:spMkLst>
            <pc:docMk/>
            <pc:sldMk cId="4201220285" sldId="268"/>
            <ac:spMk id="912" creationId="{85EFE5D4-7E2A-CCD0-E74B-77B73E556110}"/>
          </ac:spMkLst>
        </pc:spChg>
        <pc:spChg chg="mod topLvl">
          <ac:chgData name="NGUYEN PHAM ANH THU" userId="baf72463-252b-4d5f-a6ca-5a6327a9888d" providerId="ADAL" clId="{3426C3AD-65B2-416C-9F7D-1D619D8D45AD}" dt="2022-08-11T04:37:25.210" v="3926" actId="164"/>
          <ac:spMkLst>
            <pc:docMk/>
            <pc:sldMk cId="4201220285" sldId="268"/>
            <ac:spMk id="913" creationId="{6C6A7A79-646C-2FAE-D4FA-201D821A7208}"/>
          </ac:spMkLst>
        </pc:spChg>
        <pc:spChg chg="mod topLvl">
          <ac:chgData name="NGUYEN PHAM ANH THU" userId="baf72463-252b-4d5f-a6ca-5a6327a9888d" providerId="ADAL" clId="{3426C3AD-65B2-416C-9F7D-1D619D8D45AD}" dt="2022-08-11T04:37:25.210" v="3926" actId="164"/>
          <ac:spMkLst>
            <pc:docMk/>
            <pc:sldMk cId="4201220285" sldId="268"/>
            <ac:spMk id="914" creationId="{931712AA-6A26-ACA7-8E99-7334FB3BB2AE}"/>
          </ac:spMkLst>
        </pc:spChg>
        <pc:spChg chg="mod topLvl">
          <ac:chgData name="NGUYEN PHAM ANH THU" userId="baf72463-252b-4d5f-a6ca-5a6327a9888d" providerId="ADAL" clId="{3426C3AD-65B2-416C-9F7D-1D619D8D45AD}" dt="2022-08-11T04:37:25.210" v="3926" actId="164"/>
          <ac:spMkLst>
            <pc:docMk/>
            <pc:sldMk cId="4201220285" sldId="268"/>
            <ac:spMk id="915" creationId="{A9A6ABBA-CBEA-5A0F-3645-28EE850DFD4E}"/>
          </ac:spMkLst>
        </pc:spChg>
        <pc:spChg chg="mod topLvl">
          <ac:chgData name="NGUYEN PHAM ANH THU" userId="baf72463-252b-4d5f-a6ca-5a6327a9888d" providerId="ADAL" clId="{3426C3AD-65B2-416C-9F7D-1D619D8D45AD}" dt="2022-08-11T04:37:25.210" v="3926" actId="164"/>
          <ac:spMkLst>
            <pc:docMk/>
            <pc:sldMk cId="4201220285" sldId="268"/>
            <ac:spMk id="916" creationId="{7FCF494B-C8C2-5650-C422-AEE45D38C279}"/>
          </ac:spMkLst>
        </pc:spChg>
        <pc:spChg chg="mod topLvl">
          <ac:chgData name="NGUYEN PHAM ANH THU" userId="baf72463-252b-4d5f-a6ca-5a6327a9888d" providerId="ADAL" clId="{3426C3AD-65B2-416C-9F7D-1D619D8D45AD}" dt="2022-08-11T04:37:25.210" v="3926" actId="164"/>
          <ac:spMkLst>
            <pc:docMk/>
            <pc:sldMk cId="4201220285" sldId="268"/>
            <ac:spMk id="917" creationId="{915EAACC-9637-4893-9D4B-5D9D48769A3D}"/>
          </ac:spMkLst>
        </pc:spChg>
        <pc:spChg chg="mod topLvl">
          <ac:chgData name="NGUYEN PHAM ANH THU" userId="baf72463-252b-4d5f-a6ca-5a6327a9888d" providerId="ADAL" clId="{3426C3AD-65B2-416C-9F7D-1D619D8D45AD}" dt="2022-08-11T04:37:25.210" v="3926" actId="164"/>
          <ac:spMkLst>
            <pc:docMk/>
            <pc:sldMk cId="4201220285" sldId="268"/>
            <ac:spMk id="918" creationId="{D270F583-A042-018A-8F0D-7E89B65A3A65}"/>
          </ac:spMkLst>
        </pc:spChg>
        <pc:spChg chg="mod topLvl">
          <ac:chgData name="NGUYEN PHAM ANH THU" userId="baf72463-252b-4d5f-a6ca-5a6327a9888d" providerId="ADAL" clId="{3426C3AD-65B2-416C-9F7D-1D619D8D45AD}" dt="2022-08-11T04:37:25.210" v="3926" actId="164"/>
          <ac:spMkLst>
            <pc:docMk/>
            <pc:sldMk cId="4201220285" sldId="268"/>
            <ac:spMk id="919" creationId="{7CB859E6-56AF-A360-68AC-9C5FA1B32A83}"/>
          </ac:spMkLst>
        </pc:spChg>
        <pc:spChg chg="mod topLvl">
          <ac:chgData name="NGUYEN PHAM ANH THU" userId="baf72463-252b-4d5f-a6ca-5a6327a9888d" providerId="ADAL" clId="{3426C3AD-65B2-416C-9F7D-1D619D8D45AD}" dt="2022-08-11T04:37:25.210" v="3926" actId="164"/>
          <ac:spMkLst>
            <pc:docMk/>
            <pc:sldMk cId="4201220285" sldId="268"/>
            <ac:spMk id="920" creationId="{02434F7D-8B69-E574-3BDA-1A2E7638059B}"/>
          </ac:spMkLst>
        </pc:spChg>
        <pc:spChg chg="mod topLvl">
          <ac:chgData name="NGUYEN PHAM ANH THU" userId="baf72463-252b-4d5f-a6ca-5a6327a9888d" providerId="ADAL" clId="{3426C3AD-65B2-416C-9F7D-1D619D8D45AD}" dt="2022-08-11T04:37:12.054" v="3923" actId="164"/>
          <ac:spMkLst>
            <pc:docMk/>
            <pc:sldMk cId="4201220285" sldId="268"/>
            <ac:spMk id="921" creationId="{181A8CEF-3D0A-4F57-1B73-6030013FAD52}"/>
          </ac:spMkLst>
        </pc:spChg>
        <pc:spChg chg="mod topLvl">
          <ac:chgData name="NGUYEN PHAM ANH THU" userId="baf72463-252b-4d5f-a6ca-5a6327a9888d" providerId="ADAL" clId="{3426C3AD-65B2-416C-9F7D-1D619D8D45AD}" dt="2022-08-11T04:37:12.054" v="3923" actId="164"/>
          <ac:spMkLst>
            <pc:docMk/>
            <pc:sldMk cId="4201220285" sldId="268"/>
            <ac:spMk id="922" creationId="{699D105F-30D0-3B33-AF15-5C68E0BC6FC7}"/>
          </ac:spMkLst>
        </pc:spChg>
        <pc:spChg chg="mod topLvl">
          <ac:chgData name="NGUYEN PHAM ANH THU" userId="baf72463-252b-4d5f-a6ca-5a6327a9888d" providerId="ADAL" clId="{3426C3AD-65B2-416C-9F7D-1D619D8D45AD}" dt="2022-08-11T04:37:12.054" v="3923" actId="164"/>
          <ac:spMkLst>
            <pc:docMk/>
            <pc:sldMk cId="4201220285" sldId="268"/>
            <ac:spMk id="923" creationId="{A7F829CC-6A32-3383-7A88-8F6AF4F5C82C}"/>
          </ac:spMkLst>
        </pc:spChg>
        <pc:spChg chg="mod topLvl">
          <ac:chgData name="NGUYEN PHAM ANH THU" userId="baf72463-252b-4d5f-a6ca-5a6327a9888d" providerId="ADAL" clId="{3426C3AD-65B2-416C-9F7D-1D619D8D45AD}" dt="2022-08-11T04:37:12.054" v="3923" actId="164"/>
          <ac:spMkLst>
            <pc:docMk/>
            <pc:sldMk cId="4201220285" sldId="268"/>
            <ac:spMk id="924" creationId="{27958836-0DA1-EF57-183F-5BCC84517FA7}"/>
          </ac:spMkLst>
        </pc:spChg>
        <pc:spChg chg="mod topLvl">
          <ac:chgData name="NGUYEN PHAM ANH THU" userId="baf72463-252b-4d5f-a6ca-5a6327a9888d" providerId="ADAL" clId="{3426C3AD-65B2-416C-9F7D-1D619D8D45AD}" dt="2022-08-11T04:37:12.054" v="3923" actId="164"/>
          <ac:spMkLst>
            <pc:docMk/>
            <pc:sldMk cId="4201220285" sldId="268"/>
            <ac:spMk id="925" creationId="{FEEF849D-B2D3-5900-6C59-5BB5D0017628}"/>
          </ac:spMkLst>
        </pc:spChg>
        <pc:spChg chg="mod topLvl">
          <ac:chgData name="NGUYEN PHAM ANH THU" userId="baf72463-252b-4d5f-a6ca-5a6327a9888d" providerId="ADAL" clId="{3426C3AD-65B2-416C-9F7D-1D619D8D45AD}" dt="2022-08-11T04:37:12.054" v="3923" actId="164"/>
          <ac:spMkLst>
            <pc:docMk/>
            <pc:sldMk cId="4201220285" sldId="268"/>
            <ac:spMk id="926" creationId="{77CAE53E-C2C0-1EAD-11A4-030FE03CAA52}"/>
          </ac:spMkLst>
        </pc:spChg>
        <pc:spChg chg="mod topLvl">
          <ac:chgData name="NGUYEN PHAM ANH THU" userId="baf72463-252b-4d5f-a6ca-5a6327a9888d" providerId="ADAL" clId="{3426C3AD-65B2-416C-9F7D-1D619D8D45AD}" dt="2022-08-11T04:37:12.054" v="3923" actId="164"/>
          <ac:spMkLst>
            <pc:docMk/>
            <pc:sldMk cId="4201220285" sldId="268"/>
            <ac:spMk id="927" creationId="{6EA46A29-4893-59A4-AA39-85A23C6AA8DC}"/>
          </ac:spMkLst>
        </pc:spChg>
        <pc:spChg chg="mod topLvl">
          <ac:chgData name="NGUYEN PHAM ANH THU" userId="baf72463-252b-4d5f-a6ca-5a6327a9888d" providerId="ADAL" clId="{3426C3AD-65B2-416C-9F7D-1D619D8D45AD}" dt="2022-08-11T04:37:12.054" v="3923" actId="164"/>
          <ac:spMkLst>
            <pc:docMk/>
            <pc:sldMk cId="4201220285" sldId="268"/>
            <ac:spMk id="928" creationId="{2B5FF467-E5A6-957D-8F56-DEE2F7A80810}"/>
          </ac:spMkLst>
        </pc:spChg>
        <pc:spChg chg="mod topLvl">
          <ac:chgData name="NGUYEN PHAM ANH THU" userId="baf72463-252b-4d5f-a6ca-5a6327a9888d" providerId="ADAL" clId="{3426C3AD-65B2-416C-9F7D-1D619D8D45AD}" dt="2022-08-11T04:37:12.054" v="3923" actId="164"/>
          <ac:spMkLst>
            <pc:docMk/>
            <pc:sldMk cId="4201220285" sldId="268"/>
            <ac:spMk id="929" creationId="{AA1E5662-6D82-13E0-A834-6A56DC6F3BF6}"/>
          </ac:spMkLst>
        </pc:spChg>
        <pc:spChg chg="mod topLvl">
          <ac:chgData name="NGUYEN PHAM ANH THU" userId="baf72463-252b-4d5f-a6ca-5a6327a9888d" providerId="ADAL" clId="{3426C3AD-65B2-416C-9F7D-1D619D8D45AD}" dt="2022-08-11T04:37:12.054" v="3923" actId="164"/>
          <ac:spMkLst>
            <pc:docMk/>
            <pc:sldMk cId="4201220285" sldId="268"/>
            <ac:spMk id="930" creationId="{E79F8EB2-9369-5407-E4F0-4350942B277E}"/>
          </ac:spMkLst>
        </pc:spChg>
        <pc:spChg chg="mod topLvl">
          <ac:chgData name="NGUYEN PHAM ANH THU" userId="baf72463-252b-4d5f-a6ca-5a6327a9888d" providerId="ADAL" clId="{3426C3AD-65B2-416C-9F7D-1D619D8D45AD}" dt="2022-08-11T04:37:05.362" v="3921" actId="164"/>
          <ac:spMkLst>
            <pc:docMk/>
            <pc:sldMk cId="4201220285" sldId="268"/>
            <ac:spMk id="931" creationId="{110B0A14-1488-8BEB-C4D7-BAD43F1EF1AE}"/>
          </ac:spMkLst>
        </pc:spChg>
        <pc:spChg chg="mod topLvl">
          <ac:chgData name="NGUYEN PHAM ANH THU" userId="baf72463-252b-4d5f-a6ca-5a6327a9888d" providerId="ADAL" clId="{3426C3AD-65B2-416C-9F7D-1D619D8D45AD}" dt="2022-08-11T04:37:05.362" v="3921" actId="164"/>
          <ac:spMkLst>
            <pc:docMk/>
            <pc:sldMk cId="4201220285" sldId="268"/>
            <ac:spMk id="932" creationId="{AC97DFFE-45BD-30A8-A927-E166BF3BDB74}"/>
          </ac:spMkLst>
        </pc:spChg>
        <pc:spChg chg="mod topLvl">
          <ac:chgData name="NGUYEN PHAM ANH THU" userId="baf72463-252b-4d5f-a6ca-5a6327a9888d" providerId="ADAL" clId="{3426C3AD-65B2-416C-9F7D-1D619D8D45AD}" dt="2022-08-11T04:37:05.362" v="3921" actId="164"/>
          <ac:spMkLst>
            <pc:docMk/>
            <pc:sldMk cId="4201220285" sldId="268"/>
            <ac:spMk id="933" creationId="{40A821FE-079B-CDE3-E04D-152950C16867}"/>
          </ac:spMkLst>
        </pc:spChg>
        <pc:spChg chg="mod topLvl">
          <ac:chgData name="NGUYEN PHAM ANH THU" userId="baf72463-252b-4d5f-a6ca-5a6327a9888d" providerId="ADAL" clId="{3426C3AD-65B2-416C-9F7D-1D619D8D45AD}" dt="2022-08-11T04:37:05.362" v="3921" actId="164"/>
          <ac:spMkLst>
            <pc:docMk/>
            <pc:sldMk cId="4201220285" sldId="268"/>
            <ac:spMk id="934" creationId="{22B60BC1-05DD-158A-CE24-A17EDEB19975}"/>
          </ac:spMkLst>
        </pc:spChg>
        <pc:spChg chg="mod topLvl">
          <ac:chgData name="NGUYEN PHAM ANH THU" userId="baf72463-252b-4d5f-a6ca-5a6327a9888d" providerId="ADAL" clId="{3426C3AD-65B2-416C-9F7D-1D619D8D45AD}" dt="2022-08-11T04:37:05.362" v="3921" actId="164"/>
          <ac:spMkLst>
            <pc:docMk/>
            <pc:sldMk cId="4201220285" sldId="268"/>
            <ac:spMk id="935" creationId="{9D3CB4BB-5529-2F8D-FEDD-A50AE0DDEF77}"/>
          </ac:spMkLst>
        </pc:spChg>
        <pc:spChg chg="mod topLvl">
          <ac:chgData name="NGUYEN PHAM ANH THU" userId="baf72463-252b-4d5f-a6ca-5a6327a9888d" providerId="ADAL" clId="{3426C3AD-65B2-416C-9F7D-1D619D8D45AD}" dt="2022-08-11T04:37:05.362" v="3921" actId="164"/>
          <ac:spMkLst>
            <pc:docMk/>
            <pc:sldMk cId="4201220285" sldId="268"/>
            <ac:spMk id="936" creationId="{47D95065-A620-DF7C-2DC3-46DA60B2B35B}"/>
          </ac:spMkLst>
        </pc:spChg>
        <pc:spChg chg="mod topLvl">
          <ac:chgData name="NGUYEN PHAM ANH THU" userId="baf72463-252b-4d5f-a6ca-5a6327a9888d" providerId="ADAL" clId="{3426C3AD-65B2-416C-9F7D-1D619D8D45AD}" dt="2022-08-11T04:37:05.362" v="3921" actId="164"/>
          <ac:spMkLst>
            <pc:docMk/>
            <pc:sldMk cId="4201220285" sldId="268"/>
            <ac:spMk id="937" creationId="{001773A7-7391-A11E-26BA-0ACC4795454D}"/>
          </ac:spMkLst>
        </pc:spChg>
        <pc:spChg chg="mod topLvl">
          <ac:chgData name="NGUYEN PHAM ANH THU" userId="baf72463-252b-4d5f-a6ca-5a6327a9888d" providerId="ADAL" clId="{3426C3AD-65B2-416C-9F7D-1D619D8D45AD}" dt="2022-08-11T04:37:05.362" v="3921" actId="164"/>
          <ac:spMkLst>
            <pc:docMk/>
            <pc:sldMk cId="4201220285" sldId="268"/>
            <ac:spMk id="938" creationId="{E165D326-FF34-33D3-ED1E-9D81E34FB8B3}"/>
          </ac:spMkLst>
        </pc:spChg>
        <pc:spChg chg="mod topLvl">
          <ac:chgData name="NGUYEN PHAM ANH THU" userId="baf72463-252b-4d5f-a6ca-5a6327a9888d" providerId="ADAL" clId="{3426C3AD-65B2-416C-9F7D-1D619D8D45AD}" dt="2022-08-11T04:37:05.362" v="3921" actId="164"/>
          <ac:spMkLst>
            <pc:docMk/>
            <pc:sldMk cId="4201220285" sldId="268"/>
            <ac:spMk id="939" creationId="{89ABA8FC-BEEA-2B6F-403F-B379CA898442}"/>
          </ac:spMkLst>
        </pc:spChg>
        <pc:spChg chg="mod topLvl">
          <ac:chgData name="NGUYEN PHAM ANH THU" userId="baf72463-252b-4d5f-a6ca-5a6327a9888d" providerId="ADAL" clId="{3426C3AD-65B2-416C-9F7D-1D619D8D45AD}" dt="2022-08-11T04:37:05.362" v="3921" actId="164"/>
          <ac:spMkLst>
            <pc:docMk/>
            <pc:sldMk cId="4201220285" sldId="268"/>
            <ac:spMk id="940" creationId="{788F4DC4-1E83-3443-14C3-66C250DA9C9F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54" creationId="{22EF2B71-22A8-6C25-E5AB-C4B363103FA9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55" creationId="{123B6FDC-C2CB-B11C-F466-3FD37B79E875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56" creationId="{18964DFA-FB06-4B6D-AB7A-497CED633F8A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57" creationId="{38CB0B2D-D294-6348-CC68-A71BD45EAAAD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58" creationId="{0933742A-E76E-2C7D-FD32-E7D680785E78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59" creationId="{042C9B3C-18FC-E589-A81C-1ADDF0D7EC44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60" creationId="{45C71FEA-4C88-8AAC-3351-D87B71466820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61" creationId="{95187AA4-6828-AF2B-5DA7-611B8A94E0F2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62" creationId="{03AD5C6A-9AFA-6726-FEE2-E23E04AAAAF7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63" creationId="{8BA9FCF9-9196-B1B4-6EC8-A276C9379A86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64" creationId="{74491228-865C-CEA1-2F46-E478073689BC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65" creationId="{BD992127-E7D5-219D-2C0E-8981C37DD122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66" creationId="{98B656CE-03A3-5728-4A25-1E6D39913391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67" creationId="{075950DE-B960-488C-7139-0DCF98BD1E06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68" creationId="{4043BD5D-8651-F53A-1AB9-81F9E282AFF6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69" creationId="{34A31882-3DFB-68FA-D471-B96B41DBD73B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70" creationId="{F0DACCCA-1943-2F75-1B6B-CCBDC86FEA70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71" creationId="{D6931432-E256-1DA3-635D-A0ECFAB754D6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72" creationId="{B6DDAA70-FA4A-EA81-B93A-9F648BE9189D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73" creationId="{7BF88693-8040-B61C-FCF9-F1514659E986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74" creationId="{C8836623-A0B6-411F-6085-87F0ABE50317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75" creationId="{ED08547D-706A-0CD9-3AE7-5DAAACBAB249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76" creationId="{FD7274CF-7832-BFA3-ACCC-432BFC04AFC1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77" creationId="{A99C9AB5-A136-BB1B-19F7-3D77D3F288BB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78" creationId="{9EEDFB41-0FDB-CA83-6E51-535393900126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79" creationId="{031D92AF-008B-2D6A-C4A1-B468C6831B3B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80" creationId="{74C671AD-91C1-69E2-3938-30B560422A13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81" creationId="{BCB27D53-EDA9-6F0F-C945-0CADF475647E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82" creationId="{C560C02E-55C9-0388-BE7B-5AF76B8D7329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83" creationId="{D8684192-E773-5AF8-0494-E5ADC7645BAC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84" creationId="{F5D66274-1701-38B4-8462-76D703E6CD33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85" creationId="{24D6AC60-10D4-A3CB-19A1-5EC48E02F7A5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86" creationId="{46B63929-6F48-66EE-6EDE-32FADB2E9889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87" creationId="{F9B7758B-BA4A-0CFB-97E1-12E3E8F47992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88" creationId="{11F785CF-B781-D2FD-2531-E1C3E8AE6A75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89" creationId="{C6BF0579-1F60-8051-31FB-07FE938AFC0D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90" creationId="{EE171E77-D543-BBE4-A873-CE9ABB46AA0E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91" creationId="{7E5F0B99-99A3-750C-4041-5EE03B80A1C6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92" creationId="{DAB3C132-D838-31D8-9411-2AFFAD896866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93" creationId="{357983BE-6AEF-519E-C6F5-56D08A45BE36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94" creationId="{27CF095B-5DB7-7E6A-3D2C-5F28298BA862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95" creationId="{6C2DFDA8-49E4-10D5-7693-38D37E21DF0C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96" creationId="{A47827C2-8A53-9872-E607-71A26C9C37B8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97" creationId="{70DFAEA5-68B0-8C91-E81A-BE152ACB5F21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98" creationId="{556B02C8-977C-D5DC-8111-FBB0B7DBFE03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999" creationId="{F138F96C-3642-2513-BC43-1ED43B8B8DD4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00" creationId="{F4B76ECE-0457-7C58-A831-40A9EF292720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01" creationId="{BC5B38A0-66F6-211F-CB25-98B42881CFAC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02" creationId="{47584A6D-AFC4-DCD0-A03F-87A105E9A62F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03" creationId="{9307C303-67D3-EE9B-CEA7-6E3B7F69FCBA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04" creationId="{8FB95A06-4950-1B34-BFEA-180078D17827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05" creationId="{4915B40F-2E6A-8C9F-EC8B-E5ADDE2BFF47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06" creationId="{1EC57688-1FE6-0926-2003-06CA0A29FB67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07" creationId="{EF5F03E9-DB00-FDF6-093A-63572C336020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08" creationId="{3877406D-DD94-B5E0-4B68-603F29A6E840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09" creationId="{D9FE77F4-081F-1CC6-EA8D-8DC134C0F083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10" creationId="{4A6F35E0-D892-FE23-FF58-432CD9A23AB3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11" creationId="{8EA75AE7-4057-767D-6364-577E1750FCD3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12" creationId="{C81666F8-56D2-FBD5-B7D7-B99BA3AB692F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13" creationId="{6AE0E2EC-63DB-01E0-E272-3002F50CBCDB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14" creationId="{A659F8C3-079A-6D36-9EEE-7C5E5A0F4CE1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15" creationId="{23EE8F83-B9FD-9E78-CFE9-CA89380F893E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16" creationId="{DA77F5BF-6FE7-D660-5C3C-3591D404213F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17" creationId="{3EDC4785-19DB-571C-D38F-9D7F0A215B4C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18" creationId="{68F2AA78-69F9-FB41-8280-729E58F5F42C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19" creationId="{A02AD25C-3D3E-C7B8-F193-114404281410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20" creationId="{8BECA1FB-6915-B768-C01F-1E3B7BB5B813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21" creationId="{97E175E8-35A0-5177-ABD4-31CEF12ED5F1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22" creationId="{8D739D29-8656-BA74-D395-0ABAA0ADE302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23" creationId="{96811C26-9750-DF59-DA39-E6447F8B7D62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24" creationId="{4EEFE3C3-C5AC-FAFE-1513-99ACDFB64CF3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25" creationId="{1CB5D27D-D485-FA64-7A4A-5115EE9E9843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26" creationId="{5A776F84-B839-00E3-4288-A07FB5FA49F3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27" creationId="{D79B2D26-A1A3-CBCF-4314-37AC6F3089F2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28" creationId="{38FDD781-E465-F932-FB55-A04687CDA163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29" creationId="{C86F74D5-7EC3-E9A9-B9A7-6028497AB4D2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30" creationId="{932D84C8-1157-F518-FDF7-32402AD189D0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31" creationId="{5BB86487-6809-8DF2-D5C0-F77A0B917277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32" creationId="{A0E9D0E3-40A7-1C8A-1C27-2234727FE33A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33" creationId="{B641300E-F1E4-DFB9-3709-C0ABC68FFBCA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34" creationId="{BB6A873F-A6C9-85CF-0BEC-E06E17936370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35" creationId="{EDB783D3-7915-4D48-DB84-271F9E8BD036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36" creationId="{1C2267A4-0987-F62C-81D4-E1A598A369FF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37" creationId="{49748336-6EA3-25CA-A884-278FF6AE36A3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38" creationId="{F3B6E577-EE04-05B4-76FB-1D6A9FD5F2DD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39" creationId="{E32CCAE3-50C2-2EFB-C11A-27F233FFBF41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40" creationId="{ADEC3AEE-EAF0-28B5-22B9-AA2D5CC248DE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41" creationId="{5DA1E395-081F-9117-A0C5-8813A1DCE7B6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42" creationId="{4CCECD42-C864-2F8D-6F4F-2B2D366ABEE4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43" creationId="{9AE49314-7850-4CD2-5063-AD74D9A103F8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44" creationId="{898F1426-9E22-FE10-E714-B38DCBAD651C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45" creationId="{276B34EB-F891-3CC7-325E-0D5893FF9C84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46" creationId="{470689D8-08C5-DEE9-67E0-7E3D80586102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47" creationId="{25C233E0-F42B-47AF-23C2-E752313001DF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48" creationId="{9953AD46-81AD-8F29-DDBB-5ADBC2AE5808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49" creationId="{1C8894FB-A160-6CC1-AEC5-87929507801B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50" creationId="{192EC554-43C6-3814-37C9-C29CA3021B62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51" creationId="{192AFF23-52B3-206F-97D1-2FA3DAD44C11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52" creationId="{7906A2C0-5503-DA58-4FD1-4697829AE803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53" creationId="{3A990D41-8F63-8913-1B63-2570D5014B6D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64" creationId="{BA4A7089-D1DF-FAAA-2DF8-DBB55F5B6B3A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65" creationId="{4A85AA23-E29A-EB8C-2DFC-933714DB189A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66" creationId="{59B766F1-AD32-7E28-A7ED-89F40E1D7595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67" creationId="{99C554C3-E55D-F133-2FB5-C2E4D28EEE64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68" creationId="{6377EA34-36BC-6005-8A1A-5D0931988E30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69" creationId="{46C8653C-B0CF-2687-7982-2362887CF825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70" creationId="{436C7DF6-15A7-567E-5266-5EFCC22DECE7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71" creationId="{D3F76D4D-CEBC-698C-2386-913D3CF70B0C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72" creationId="{95041435-F16F-C89B-FF08-0958B3B47586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73" creationId="{A33A92B5-B455-A104-6484-37D55A11BBF8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74" creationId="{DC54D9D9-8EBD-AC1C-9BA9-FCBAF9695AFA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75" creationId="{4CB36C62-17D2-4F85-071C-C4FC77963208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76" creationId="{E83AF994-CDB6-FCD6-D482-4E53C0DADBBA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77" creationId="{D6BAB116-2E27-7EAA-A84E-707AD43F117F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78" creationId="{B1324B8F-DE27-2706-0EBC-8C42D7779B5B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79" creationId="{78F0FBA2-1ACE-1F82-7A49-90E2EEE9FC18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80" creationId="{D35F084D-1E1F-85FD-011A-28FC6CB497E1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81" creationId="{895CE3B4-C1B5-4E25-2D24-F6C9FF9098BD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82" creationId="{3ADDCF7D-F0D6-0F78-036F-A9B615AD4A0C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83" creationId="{A89A0E74-7320-771D-AD76-CF83C62399E2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84" creationId="{48CCC537-EB88-F3B5-6837-EDAFC61F51F0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85" creationId="{2714E742-FB05-503D-E1FE-3D17F4C972B7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86" creationId="{B1D4D708-39AE-C298-A9E8-C1B7F6B313B7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87" creationId="{DB13608D-AF6A-1C1E-7CF8-40867A45B545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88" creationId="{11EA597F-5B19-B4CC-D4DE-12E4621EFC5E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89" creationId="{D26B61AA-DF44-FAC8-5E4C-C2E2813AD254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90" creationId="{024706F9-9E27-DA8B-FB57-5288D3986284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91" creationId="{E522AE30-74DC-31F9-80B5-2A3B25FB2823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92" creationId="{36D19C63-63F3-B99B-D85A-F8110D60E3CD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93" creationId="{5B3BC749-777B-0A93-DC67-DC0DBB73ECA0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94" creationId="{01180263-B9F9-D6B5-5514-01514ACD1370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95" creationId="{2C24EE2B-020D-2A29-149B-A2C6BAE64681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96" creationId="{4852C411-9448-5E00-6848-06EE09778EA5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97" creationId="{1CC9A590-021A-6E5F-F268-7A062E1BC9F3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98" creationId="{3AD64B25-25B2-0EDB-F079-8848D040BA39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099" creationId="{011268D5-884A-27BE-4C5A-2528DACA888E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00" creationId="{76D4F9E3-833D-E1F2-77CD-B4D5A3B1115C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01" creationId="{70D134E2-768B-83DA-2A4F-227DF981CCC6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02" creationId="{AB4B01C4-C962-260F-BA21-E82B53853EC8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03" creationId="{25CF4350-151C-7F2F-2116-71EB64A6AF90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04" creationId="{57543D25-9334-164D-C196-54345B0B7718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05" creationId="{4CA258DB-93AA-41FC-267E-44F02B2CB966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06" creationId="{F3D6DFB8-A50B-5FC7-ABBA-ED1A4333227A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07" creationId="{9236CE86-391E-C917-256E-C901F6F3F277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08" creationId="{27D4FAA8-BFDE-4A88-59E0-FE95FF625CA2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09" creationId="{27F5DA86-4033-41DB-1A9C-D5C85A85EE5E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10" creationId="{BC082426-1F43-C8E2-D4CA-C53E7EAC3CBE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11" creationId="{E5AA6C58-C0AB-E3B1-C629-6E2FF09EC6CB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12" creationId="{0BF3F8BF-9D93-B2C6-185F-80816E3E7B78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13" creationId="{993283A1-AE0F-1626-4614-9E18EBE73C32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14" creationId="{CEEC0D77-2C85-022A-A562-C194035B57DF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15" creationId="{29F672B7-E35A-FED5-8A27-192578C8B317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16" creationId="{E49F749B-7B67-6725-EF61-9171963B6457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17" creationId="{4FB809A6-FAC1-D218-FEE0-EB476FE89FD3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18" creationId="{17DC1128-74B8-C4BA-680B-6DA4158B92E4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19" creationId="{8ECF4B44-0992-1F0B-248D-63746BA12228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20" creationId="{BF73A04A-A0FD-F417-D6FE-54458F792918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21" creationId="{891475A5-F7A0-7A91-8942-B383FB57B7A6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22" creationId="{E5791429-49E5-ADA4-B380-D1773480FC2F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23" creationId="{C5BA344D-3384-9A9A-1798-E629D74CC16C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24" creationId="{FD561FF3-5321-6AFE-0F13-2091A2C8FFEA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25" creationId="{20BCF8F1-7BA4-8B7F-DD8E-1DD6B2FF059B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26" creationId="{AE1DD6B8-9852-7E70-1E94-007E1D60061A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27" creationId="{79438F8C-FA47-3EFC-AC4B-FB947A96D25A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28" creationId="{F6B936DC-4E24-6942-943D-DCBCDA448757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29" creationId="{38DC63C5-B309-715E-05AD-12CF5BD369B1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30" creationId="{E5078884-18BC-174F-9311-9F6DD52EB3F2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31" creationId="{EE3FECB9-61BF-B3F5-6A90-B9B0EE4D0A93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32" creationId="{9C0FAB8E-BA16-CD03-4707-52A9EBBD5116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33" creationId="{5465CBD8-B128-0DF3-1CA3-7384FE231EC1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34" creationId="{FC57256D-EFB4-AA55-C055-CB8F8B4237FC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35" creationId="{B4AD70DB-6BBD-1046-5EA4-FC5A496A7586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36" creationId="{E307328F-A552-31B9-CCF9-231B259F94E9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37" creationId="{670C03FD-4801-6E22-AE85-42AF59828CFF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38" creationId="{00807A84-C6A6-E43B-6ED7-041DE78338C3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39" creationId="{15D759EE-0C23-D18C-D7E2-6B5DC5593E7D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40" creationId="{4EF16F49-3645-A93B-66F8-275B34088F01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41" creationId="{3DF67A78-A25E-837C-BAA0-149D3ED07753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42" creationId="{6FCBB6A1-C812-4AA8-4182-1B923CD0062B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43" creationId="{E5F51A75-6AB7-5F2B-2ED8-5BF6AD61BB8E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44" creationId="{820490F6-6B91-56B3-6E86-54528F72BD21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45" creationId="{B35CD451-0E23-D28E-69EB-220EA82C54CB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46" creationId="{15028002-06A9-817E-727D-85DB856A4BAD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47" creationId="{B5CF81EE-B790-5BF9-F6D4-89AB0ACC63F9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48" creationId="{10C60485-A1E8-D859-5BCF-4FD811243876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49" creationId="{018D314E-5D02-040B-831E-EF957558C1AE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50" creationId="{9FC4CF3C-1CFB-ED92-1685-FFEF6291F182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51" creationId="{A0ED82A4-D177-76B1-FB25-90B8EA5212D0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52" creationId="{D82C0273-7B4E-B8FC-AE5F-A12A8CC38546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53" creationId="{EEE09542-2905-934A-FF3B-F9B72BA12345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54" creationId="{415777C7-59B6-9176-C0A0-132A182BE0A1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55" creationId="{C1E28FF9-385E-F1F9-DFB2-CD1962A4F3D6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56" creationId="{D82C2425-9552-74BF-B2E4-00A1B9005AF9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57" creationId="{E1036D96-7C33-1372-D565-A686D2247066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58" creationId="{35B5C4D9-C5E1-5DAA-DC0E-2CEF52702A80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59" creationId="{A32E9640-10DB-C8B9-6E87-E6DAB17EE49F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60" creationId="{347FB532-45D7-BF5A-C2B2-E3C70783764A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61" creationId="{7FE96DC6-308B-8EF8-81C0-8F9DBBC60413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62" creationId="{F7825602-4DAC-3BA9-B046-3197885AEE45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63" creationId="{EC2B6395-E390-F48B-F87B-ECA9DF5FDDD5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74" creationId="{34BB83C3-8A22-C8A6-9407-16F0047318B4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75" creationId="{C98329A5-A6BD-E326-C6BD-710C2F673D31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76" creationId="{5EE98526-29DF-8114-A8F6-F4984531721E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77" creationId="{CC619A90-A8AC-D43A-153A-93E895EC6C56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78" creationId="{09324B89-39F7-4218-4F02-6A3FAC393FC9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79" creationId="{690754AF-3DA1-0FC8-DBD5-ABBEC33B032F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80" creationId="{D712C7AD-8CF0-CC15-B89D-E8868B330FF4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81" creationId="{3FF23B1A-419E-213F-2B10-15155D40893F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82" creationId="{B7536109-5F01-0A5E-E0DE-13EBCC3AD126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83" creationId="{E21E3D7C-FD8F-699B-26B1-4F52E3C21B43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84" creationId="{41D188CE-0D59-7620-1100-08F99C2A5EF7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85" creationId="{652F9244-10B9-E93A-C4A9-7B458C108657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86" creationId="{8D4D55DA-0505-073F-E682-9798D2D6347F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87" creationId="{83D6161E-356E-FA60-D500-08A2CD55A84C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88" creationId="{FAE4C513-4B12-84F9-3C18-535AE91ABC42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89" creationId="{083B1507-DADD-F294-7723-CF73688BE91A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90" creationId="{AC8BB756-E311-2A56-70F8-3B499086F8E4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91" creationId="{2CCE84CA-77E9-5619-9DBE-966AE4FA15AE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92" creationId="{BC5D4DA1-882D-5054-F4E5-B2D3650CAE63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93" creationId="{2CA689E5-9F17-4C9A-42AF-4E415410D6BE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94" creationId="{1695AE44-959D-99D2-733A-F8A2AC027C1A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95" creationId="{451A7083-04B5-6C3E-DA06-B2C5E558182D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96" creationId="{CED70643-E70E-C24B-8B66-BC33C1C24DD6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97" creationId="{B8F227DF-3BD8-A3CA-BE16-E4C558FF3CC2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98" creationId="{FA9BC95E-2BE6-6B12-64CE-6D3C1127D6E1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199" creationId="{27E6199E-EC22-596F-60EC-BB69264918CE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00" creationId="{43E295AE-CD93-4A43-60F6-13AE8E06C663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01" creationId="{972C5ECC-9448-B02B-E1C1-B1BE5748592A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02" creationId="{8C6FFC9C-C9E8-EFC5-5ED3-F75F35557E79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03" creationId="{B48822F9-A610-1A22-46D1-7AD8DC685CBD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04" creationId="{127C7E0C-57E5-4191-8B2B-C7D4384D919A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05" creationId="{B17AA8E9-E062-7E08-3F01-10B771B08A50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06" creationId="{6F4C71A7-50D3-4CC7-66D5-C7AB4F8891B0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07" creationId="{FBCC202A-9AEC-B36F-B742-D3EC65DA1E10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08" creationId="{33B5C029-571F-8334-FE4E-60D99134DE79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09" creationId="{E6CD1BD7-C77F-4B36-8D0C-A184EEC78503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10" creationId="{0738A1CD-7EE1-1CFC-CC36-916CF8B9AD26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11" creationId="{15F2EAC5-551E-77BC-1741-514435DCD4BD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12" creationId="{CED32378-73ED-D9AC-F0D2-D56A27C5CA1B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13" creationId="{0019D20B-8F1B-21A9-1FAB-07553FFE9FAB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14" creationId="{EC8E5B78-081C-B889-F5E8-6500008DC576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15" creationId="{A313C6DE-5C47-14AB-A001-A901DC3E5F3F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16" creationId="{A49165EA-CB6F-7053-2131-26833D2326E0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17" creationId="{5CA72E2B-A7D6-894D-5E5C-585C2C9B9D83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18" creationId="{953A741C-2BC0-4723-C7BD-AD272575AA19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19" creationId="{66FF4539-9ACE-E4C3-7485-7B01850424E2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20" creationId="{331A7A57-2DD1-145F-B812-FBCAD40C0636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21" creationId="{9C115B4C-BCA9-1A0D-5CC4-742CD3604B11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22" creationId="{9F37A223-03F5-D428-0157-2ADB0717A895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23" creationId="{2EA6C12C-F676-2296-D090-E7AB4E19A451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24" creationId="{A96EBC27-B2AA-066B-5D87-F41E0C8D4BEB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25" creationId="{86167369-DAAE-CA05-990C-28EBB55D0067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26" creationId="{E5CBCF67-FDA8-BD4C-A9C2-E6D81A75A02A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27" creationId="{4B49ABF2-1B47-46EE-2EAD-3D35D0833721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28" creationId="{9277FE85-47D2-2AF1-C037-DABC099E9272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29" creationId="{40D17990-B584-F587-99AC-34A9DBFF6140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30" creationId="{53A2BC42-481A-E2AC-7846-E8983E23FAB2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31" creationId="{84C6DBFE-0702-3B57-6D70-C66D63EEC25B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32" creationId="{61E06643-2028-AA40-568A-B60008CA85B2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33" creationId="{639C6A79-43FD-B5AF-2AD7-ABE3F3BB8B35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34" creationId="{F57F9E89-F5DB-E59E-550D-17C8ADDCA90A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35" creationId="{82317A67-8D16-F7D8-A758-F8170EECAE15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36" creationId="{CEE50960-50F2-59B1-3720-536CA4B9926C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37" creationId="{1024C8BE-D7F6-C6A2-A20B-3BA561C81387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38" creationId="{B26E4DC7-4CFB-EB9E-C84A-65C065A9DFE7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39" creationId="{EC85D005-39CE-8717-C901-2924C5E73713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40" creationId="{B901E3F7-DD83-9676-2C3B-2BA7922AEEC7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41" creationId="{A433B484-E890-38EF-7FDA-B91E99DB8C69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42" creationId="{75FDE15A-7439-8A6E-A8EF-7CAA8C9B5078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43" creationId="{B9353867-7A75-F08D-D840-AB9270AF5D27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44" creationId="{E7650105-09D1-BBC7-CD1D-3F7CEFE2CBE3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45" creationId="{A65CFB60-6E70-FCCF-6769-59AEA071FC54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46" creationId="{45483C86-365A-0961-DCB4-835FBC5F20B7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47" creationId="{6C4B74E1-87AE-78BF-0447-6B3C83A4EF12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48" creationId="{3C2F353C-D9F2-B686-7C69-B42DDEED6985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49" creationId="{911B0B64-F9D7-C568-0363-4751785A6BDA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50" creationId="{868DD249-D25F-F711-2EC4-CD4196D8AE2B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51" creationId="{78C3E8C1-9294-291F-0F71-7C4245258DA2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52" creationId="{DA4EF8BB-7A2A-8EBB-F1C8-2BDA3B16AAB2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53" creationId="{99F271AD-8C1F-7606-30C9-FDE873EED487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54" creationId="{5E8C1D35-F297-8D72-7E87-C18F479F390F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55" creationId="{E372A233-24B3-9356-EA3C-0268C69234EE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56" creationId="{21CEC8D0-5A1B-AA50-44AA-043E4EDFCFE9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57" creationId="{C4019A46-379E-A2CA-14FA-3B93C444C0B2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58" creationId="{D499FD14-FC5F-A0DE-68C2-B9CE3DDDD0A6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59" creationId="{87E3A3E0-DC27-1DDA-F4C2-E45A4B4EB41D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60" creationId="{FDC2B7AD-8702-084F-6C62-C224541B0D88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61" creationId="{66C7B7E4-F453-2499-D4E0-DCAB35AB0BA2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62" creationId="{6CDABA65-4DBE-A1FD-6456-46901DA8BE6F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63" creationId="{DA7D01ED-7608-BBD2-887E-A5442068293A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64" creationId="{43A480BB-5B38-6427-B5B4-9638508A45AC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65" creationId="{B1D36645-5ACF-73CA-10B9-080C1ED2A1D1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66" creationId="{98439C57-2462-A1BC-207E-29C14A663546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67" creationId="{C62AC5FF-DA80-C020-8798-9BF15A9776F4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68" creationId="{7B385BC5-8FF0-BD30-D7BF-EE21736B95B6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69" creationId="{72C46467-A2FA-B876-5CC9-6BD0C22175E9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70" creationId="{D5D9DA08-FF9F-501C-5AF0-881B2AD79E77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71" creationId="{3B66B4B1-C273-C8B1-753A-5353AC7E34B0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72" creationId="{8ABE8FFB-BF9D-F695-5A01-AEC47AFE18BA}"/>
          </ac:spMkLst>
        </pc:spChg>
        <pc:spChg chg="mod">
          <ac:chgData name="NGUYEN PHAM ANH THU" userId="baf72463-252b-4d5f-a6ca-5a6327a9888d" providerId="ADAL" clId="{3426C3AD-65B2-416C-9F7D-1D619D8D45AD}" dt="2022-08-11T04:36:18.418" v="3916" actId="165"/>
          <ac:spMkLst>
            <pc:docMk/>
            <pc:sldMk cId="4201220285" sldId="268"/>
            <ac:spMk id="1273" creationId="{7C125BD7-29D6-6660-BB2A-823E6557F2A5}"/>
          </ac:spMkLst>
        </pc:spChg>
        <pc:spChg chg="mod topLvl">
          <ac:chgData name="NGUYEN PHAM ANH THU" userId="baf72463-252b-4d5f-a6ca-5a6327a9888d" providerId="ADAL" clId="{3426C3AD-65B2-416C-9F7D-1D619D8D45AD}" dt="2022-08-11T04:37:08.934" v="3922" actId="164"/>
          <ac:spMkLst>
            <pc:docMk/>
            <pc:sldMk cId="4201220285" sldId="268"/>
            <ac:spMk id="1274" creationId="{FC450D5F-9272-0854-1D16-1040D23DF905}"/>
          </ac:spMkLst>
        </pc:spChg>
        <pc:spChg chg="mod topLvl">
          <ac:chgData name="NGUYEN PHAM ANH THU" userId="baf72463-252b-4d5f-a6ca-5a6327a9888d" providerId="ADAL" clId="{3426C3AD-65B2-416C-9F7D-1D619D8D45AD}" dt="2022-08-11T04:37:08.934" v="3922" actId="164"/>
          <ac:spMkLst>
            <pc:docMk/>
            <pc:sldMk cId="4201220285" sldId="268"/>
            <ac:spMk id="1275" creationId="{CE3FDF1C-A86E-B335-69C7-D898B412D3FD}"/>
          </ac:spMkLst>
        </pc:spChg>
        <pc:spChg chg="mod topLvl">
          <ac:chgData name="NGUYEN PHAM ANH THU" userId="baf72463-252b-4d5f-a6ca-5a6327a9888d" providerId="ADAL" clId="{3426C3AD-65B2-416C-9F7D-1D619D8D45AD}" dt="2022-08-11T04:37:08.934" v="3922" actId="164"/>
          <ac:spMkLst>
            <pc:docMk/>
            <pc:sldMk cId="4201220285" sldId="268"/>
            <ac:spMk id="1276" creationId="{69DC3876-0955-0280-B70A-75E84E2259CE}"/>
          </ac:spMkLst>
        </pc:spChg>
        <pc:spChg chg="mod topLvl">
          <ac:chgData name="NGUYEN PHAM ANH THU" userId="baf72463-252b-4d5f-a6ca-5a6327a9888d" providerId="ADAL" clId="{3426C3AD-65B2-416C-9F7D-1D619D8D45AD}" dt="2022-08-11T04:37:08.934" v="3922" actId="164"/>
          <ac:spMkLst>
            <pc:docMk/>
            <pc:sldMk cId="4201220285" sldId="268"/>
            <ac:spMk id="1277" creationId="{CBDB0C25-38FC-F7B0-106A-D647AF493A18}"/>
          </ac:spMkLst>
        </pc:spChg>
        <pc:spChg chg="mod topLvl">
          <ac:chgData name="NGUYEN PHAM ANH THU" userId="baf72463-252b-4d5f-a6ca-5a6327a9888d" providerId="ADAL" clId="{3426C3AD-65B2-416C-9F7D-1D619D8D45AD}" dt="2022-08-11T04:37:08.934" v="3922" actId="164"/>
          <ac:spMkLst>
            <pc:docMk/>
            <pc:sldMk cId="4201220285" sldId="268"/>
            <ac:spMk id="1278" creationId="{09A47110-C5CF-4F75-88B9-340BC13C3F16}"/>
          </ac:spMkLst>
        </pc:spChg>
        <pc:spChg chg="mod topLvl">
          <ac:chgData name="NGUYEN PHAM ANH THU" userId="baf72463-252b-4d5f-a6ca-5a6327a9888d" providerId="ADAL" clId="{3426C3AD-65B2-416C-9F7D-1D619D8D45AD}" dt="2022-08-11T04:37:08.934" v="3922" actId="164"/>
          <ac:spMkLst>
            <pc:docMk/>
            <pc:sldMk cId="4201220285" sldId="268"/>
            <ac:spMk id="1279" creationId="{3390D45D-BC58-FED3-1B9C-41C6E596393C}"/>
          </ac:spMkLst>
        </pc:spChg>
        <pc:spChg chg="mod topLvl">
          <ac:chgData name="NGUYEN PHAM ANH THU" userId="baf72463-252b-4d5f-a6ca-5a6327a9888d" providerId="ADAL" clId="{3426C3AD-65B2-416C-9F7D-1D619D8D45AD}" dt="2022-08-11T04:37:08.934" v="3922" actId="164"/>
          <ac:spMkLst>
            <pc:docMk/>
            <pc:sldMk cId="4201220285" sldId="268"/>
            <ac:spMk id="1280" creationId="{85C5900D-161A-ED6C-FDCD-85B8B0CFD4F4}"/>
          </ac:spMkLst>
        </pc:spChg>
        <pc:spChg chg="mod topLvl">
          <ac:chgData name="NGUYEN PHAM ANH THU" userId="baf72463-252b-4d5f-a6ca-5a6327a9888d" providerId="ADAL" clId="{3426C3AD-65B2-416C-9F7D-1D619D8D45AD}" dt="2022-08-11T04:37:08.934" v="3922" actId="164"/>
          <ac:spMkLst>
            <pc:docMk/>
            <pc:sldMk cId="4201220285" sldId="268"/>
            <ac:spMk id="1281" creationId="{D88816FA-C60C-6DC2-2A54-6F2378617283}"/>
          </ac:spMkLst>
        </pc:spChg>
        <pc:spChg chg="mod topLvl">
          <ac:chgData name="NGUYEN PHAM ANH THU" userId="baf72463-252b-4d5f-a6ca-5a6327a9888d" providerId="ADAL" clId="{3426C3AD-65B2-416C-9F7D-1D619D8D45AD}" dt="2022-08-11T04:37:08.934" v="3922" actId="164"/>
          <ac:spMkLst>
            <pc:docMk/>
            <pc:sldMk cId="4201220285" sldId="268"/>
            <ac:spMk id="1282" creationId="{47DCAF39-AB26-E7C3-7CBF-BEC8ABFA4D43}"/>
          </ac:spMkLst>
        </pc:spChg>
        <pc:spChg chg="mod topLvl">
          <ac:chgData name="NGUYEN PHAM ANH THU" userId="baf72463-252b-4d5f-a6ca-5a6327a9888d" providerId="ADAL" clId="{3426C3AD-65B2-416C-9F7D-1D619D8D45AD}" dt="2022-08-11T04:37:08.934" v="3922" actId="164"/>
          <ac:spMkLst>
            <pc:docMk/>
            <pc:sldMk cId="4201220285" sldId="268"/>
            <ac:spMk id="1283" creationId="{1FC105A1-BA74-AF66-17D6-B99197400C14}"/>
          </ac:spMkLst>
        </pc:spChg>
        <pc:grpChg chg="mod topLvl">
          <ac:chgData name="NGUYEN PHAM ANH THU" userId="baf72463-252b-4d5f-a6ca-5a6327a9888d" providerId="ADAL" clId="{3426C3AD-65B2-416C-9F7D-1D619D8D45AD}" dt="2022-08-11T04:33:13.553" v="3721" actId="165"/>
          <ac:grpSpMkLst>
            <pc:docMk/>
            <pc:sldMk cId="4201220285" sldId="268"/>
            <ac:grpSpMk id="4" creationId="{97859D05-0DE3-DC9A-A71A-5B843A782CFC}"/>
          </ac:grpSpMkLst>
        </pc:grpChg>
        <pc:grpChg chg="mod">
          <ac:chgData name="NGUYEN PHAM ANH THU" userId="baf72463-252b-4d5f-a6ca-5a6327a9888d" providerId="ADAL" clId="{3426C3AD-65B2-416C-9F7D-1D619D8D45AD}" dt="2022-08-11T04:33:13.553" v="3721" actId="165"/>
          <ac:grpSpMkLst>
            <pc:docMk/>
            <pc:sldMk cId="4201220285" sldId="268"/>
            <ac:grpSpMk id="6" creationId="{CF95A297-CBA9-623C-F864-8446213B8429}"/>
          </ac:grpSpMkLst>
        </pc:grpChg>
        <pc:grpChg chg="mod">
          <ac:chgData name="NGUYEN PHAM ANH THU" userId="baf72463-252b-4d5f-a6ca-5a6327a9888d" providerId="ADAL" clId="{3426C3AD-65B2-416C-9F7D-1D619D8D45AD}" dt="2022-08-11T04:33:13.553" v="3721" actId="165"/>
          <ac:grpSpMkLst>
            <pc:docMk/>
            <pc:sldMk cId="4201220285" sldId="268"/>
            <ac:grpSpMk id="7" creationId="{A52F1700-3D00-FEFE-20F7-27BF71F26DF3}"/>
          </ac:grpSpMkLst>
        </pc:grpChg>
        <pc:grpChg chg="mod">
          <ac:chgData name="NGUYEN PHAM ANH THU" userId="baf72463-252b-4d5f-a6ca-5a6327a9888d" providerId="ADAL" clId="{3426C3AD-65B2-416C-9F7D-1D619D8D45AD}" dt="2022-08-11T04:33:13.553" v="3721" actId="165"/>
          <ac:grpSpMkLst>
            <pc:docMk/>
            <pc:sldMk cId="4201220285" sldId="268"/>
            <ac:grpSpMk id="8" creationId="{5D3C21EA-8238-C948-83DD-D92FC6013044}"/>
          </ac:grpSpMkLst>
        </pc:grpChg>
        <pc:grpChg chg="mod">
          <ac:chgData name="NGUYEN PHAM ANH THU" userId="baf72463-252b-4d5f-a6ca-5a6327a9888d" providerId="ADAL" clId="{3426C3AD-65B2-416C-9F7D-1D619D8D45AD}" dt="2022-08-11T04:33:13.553" v="3721" actId="165"/>
          <ac:grpSpMkLst>
            <pc:docMk/>
            <pc:sldMk cId="4201220285" sldId="268"/>
            <ac:grpSpMk id="9" creationId="{6820CB2E-D420-7A4B-C01C-ACF795906C1B}"/>
          </ac:grpSpMkLst>
        </pc:grpChg>
        <pc:grpChg chg="mod">
          <ac:chgData name="NGUYEN PHAM ANH THU" userId="baf72463-252b-4d5f-a6ca-5a6327a9888d" providerId="ADAL" clId="{3426C3AD-65B2-416C-9F7D-1D619D8D45AD}" dt="2022-08-11T04:33:13.553" v="3721" actId="165"/>
          <ac:grpSpMkLst>
            <pc:docMk/>
            <pc:sldMk cId="4201220285" sldId="268"/>
            <ac:grpSpMk id="10" creationId="{5EBB7E93-6EE9-E1AD-0E1E-F6353C3AFED5}"/>
          </ac:grpSpMkLst>
        </pc:grpChg>
        <pc:grpChg chg="mod">
          <ac:chgData name="NGUYEN PHAM ANH THU" userId="baf72463-252b-4d5f-a6ca-5a6327a9888d" providerId="ADAL" clId="{3426C3AD-65B2-416C-9F7D-1D619D8D45AD}" dt="2022-08-11T04:33:13.553" v="3721" actId="165"/>
          <ac:grpSpMkLst>
            <pc:docMk/>
            <pc:sldMk cId="4201220285" sldId="268"/>
            <ac:grpSpMk id="11" creationId="{3B2CA22B-56DF-D272-03E9-EBB5831BA7F2}"/>
          </ac:grpSpMkLst>
        </pc:grpChg>
        <pc:grpChg chg="mod">
          <ac:chgData name="NGUYEN PHAM ANH THU" userId="baf72463-252b-4d5f-a6ca-5a6327a9888d" providerId="ADAL" clId="{3426C3AD-65B2-416C-9F7D-1D619D8D45AD}" dt="2022-08-11T04:33:13.553" v="3721" actId="165"/>
          <ac:grpSpMkLst>
            <pc:docMk/>
            <pc:sldMk cId="4201220285" sldId="268"/>
            <ac:grpSpMk id="12" creationId="{D5040715-08F4-DD88-CFEF-ED55FF18337C}"/>
          </ac:grpSpMkLst>
        </pc:grpChg>
        <pc:grpChg chg="mod">
          <ac:chgData name="NGUYEN PHAM ANH THU" userId="baf72463-252b-4d5f-a6ca-5a6327a9888d" providerId="ADAL" clId="{3426C3AD-65B2-416C-9F7D-1D619D8D45AD}" dt="2022-08-11T04:33:13.553" v="3721" actId="165"/>
          <ac:grpSpMkLst>
            <pc:docMk/>
            <pc:sldMk cId="4201220285" sldId="268"/>
            <ac:grpSpMk id="13" creationId="{DC3F4731-837C-C8E4-D2C8-D5DB87C01883}"/>
          </ac:grpSpMkLst>
        </pc:grpChg>
        <pc:grpChg chg="mod">
          <ac:chgData name="NGUYEN PHAM ANH THU" userId="baf72463-252b-4d5f-a6ca-5a6327a9888d" providerId="ADAL" clId="{3426C3AD-65B2-416C-9F7D-1D619D8D45AD}" dt="2022-08-11T04:33:13.553" v="3721" actId="165"/>
          <ac:grpSpMkLst>
            <pc:docMk/>
            <pc:sldMk cId="4201220285" sldId="268"/>
            <ac:grpSpMk id="14" creationId="{CFD234FA-1E29-08D4-1A22-BAEF305FF3CA}"/>
          </ac:grpSpMkLst>
        </pc:grpChg>
        <pc:grpChg chg="mod">
          <ac:chgData name="NGUYEN PHAM ANH THU" userId="baf72463-252b-4d5f-a6ca-5a6327a9888d" providerId="ADAL" clId="{3426C3AD-65B2-416C-9F7D-1D619D8D45AD}" dt="2022-08-11T04:33:13.553" v="3721" actId="165"/>
          <ac:grpSpMkLst>
            <pc:docMk/>
            <pc:sldMk cId="4201220285" sldId="268"/>
            <ac:grpSpMk id="15" creationId="{43677809-9B4F-2F77-D1CF-6C9BE03107F3}"/>
          </ac:grpSpMkLst>
        </pc:grpChg>
        <pc:grpChg chg="add del mod">
          <ac:chgData name="NGUYEN PHAM ANH THU" userId="baf72463-252b-4d5f-a6ca-5a6327a9888d" providerId="ADAL" clId="{3426C3AD-65B2-416C-9F7D-1D619D8D45AD}" dt="2022-08-11T04:30:39.717" v="3686" actId="478"/>
          <ac:grpSpMkLst>
            <pc:docMk/>
            <pc:sldMk cId="4201220285" sldId="268"/>
            <ac:grpSpMk id="19" creationId="{CD0D517B-BC84-3A80-7F01-E7B7D84A40CC}"/>
          </ac:grpSpMkLst>
        </pc:grpChg>
        <pc:grpChg chg="mod">
          <ac:chgData name="NGUYEN PHAM ANH THU" userId="baf72463-252b-4d5f-a6ca-5a6327a9888d" providerId="ADAL" clId="{3426C3AD-65B2-416C-9F7D-1D619D8D45AD}" dt="2022-08-11T04:30:02.310" v="3679"/>
          <ac:grpSpMkLst>
            <pc:docMk/>
            <pc:sldMk cId="4201220285" sldId="268"/>
            <ac:grpSpMk id="20" creationId="{AA7622BF-DE14-0A5D-68BA-FC4BC2254CD4}"/>
          </ac:grpSpMkLst>
        </pc:grpChg>
        <pc:grpChg chg="mod">
          <ac:chgData name="NGUYEN PHAM ANH THU" userId="baf72463-252b-4d5f-a6ca-5a6327a9888d" providerId="ADAL" clId="{3426C3AD-65B2-416C-9F7D-1D619D8D45AD}" dt="2022-08-11T04:30:02.310" v="3679"/>
          <ac:grpSpMkLst>
            <pc:docMk/>
            <pc:sldMk cId="4201220285" sldId="268"/>
            <ac:grpSpMk id="21" creationId="{6A7DFBDF-5218-20C0-EE07-3C8D45FFF51D}"/>
          </ac:grpSpMkLst>
        </pc:grpChg>
        <pc:grpChg chg="mod">
          <ac:chgData name="NGUYEN PHAM ANH THU" userId="baf72463-252b-4d5f-a6ca-5a6327a9888d" providerId="ADAL" clId="{3426C3AD-65B2-416C-9F7D-1D619D8D45AD}" dt="2022-08-11T04:30:02.310" v="3679"/>
          <ac:grpSpMkLst>
            <pc:docMk/>
            <pc:sldMk cId="4201220285" sldId="268"/>
            <ac:grpSpMk id="22" creationId="{04EF7332-6DB6-1960-3CCF-EC1A906C92FB}"/>
          </ac:grpSpMkLst>
        </pc:grpChg>
        <pc:grpChg chg="mod">
          <ac:chgData name="NGUYEN PHAM ANH THU" userId="baf72463-252b-4d5f-a6ca-5a6327a9888d" providerId="ADAL" clId="{3426C3AD-65B2-416C-9F7D-1D619D8D45AD}" dt="2022-08-11T04:30:02.310" v="3679"/>
          <ac:grpSpMkLst>
            <pc:docMk/>
            <pc:sldMk cId="4201220285" sldId="268"/>
            <ac:grpSpMk id="23" creationId="{D9C2BCDF-0D4C-AB1F-C44D-C59E51D3FC49}"/>
          </ac:grpSpMkLst>
        </pc:grpChg>
        <pc:grpChg chg="mod">
          <ac:chgData name="NGUYEN PHAM ANH THU" userId="baf72463-252b-4d5f-a6ca-5a6327a9888d" providerId="ADAL" clId="{3426C3AD-65B2-416C-9F7D-1D619D8D45AD}" dt="2022-08-11T04:30:02.310" v="3679"/>
          <ac:grpSpMkLst>
            <pc:docMk/>
            <pc:sldMk cId="4201220285" sldId="268"/>
            <ac:grpSpMk id="24" creationId="{4AB5B1FE-BE8D-1DBE-F470-4CA69E77F479}"/>
          </ac:grpSpMkLst>
        </pc:grpChg>
        <pc:grpChg chg="mod">
          <ac:chgData name="NGUYEN PHAM ANH THU" userId="baf72463-252b-4d5f-a6ca-5a6327a9888d" providerId="ADAL" clId="{3426C3AD-65B2-416C-9F7D-1D619D8D45AD}" dt="2022-08-11T04:30:02.310" v="3679"/>
          <ac:grpSpMkLst>
            <pc:docMk/>
            <pc:sldMk cId="4201220285" sldId="268"/>
            <ac:grpSpMk id="25" creationId="{6B06DB94-1685-0788-AEE5-7E1040AA2201}"/>
          </ac:grpSpMkLst>
        </pc:grpChg>
        <pc:grpChg chg="mod">
          <ac:chgData name="NGUYEN PHAM ANH THU" userId="baf72463-252b-4d5f-a6ca-5a6327a9888d" providerId="ADAL" clId="{3426C3AD-65B2-416C-9F7D-1D619D8D45AD}" dt="2022-08-11T04:30:02.310" v="3679"/>
          <ac:grpSpMkLst>
            <pc:docMk/>
            <pc:sldMk cId="4201220285" sldId="268"/>
            <ac:grpSpMk id="26" creationId="{76D64E61-3DC4-33AE-5C97-584D5B183BF4}"/>
          </ac:grpSpMkLst>
        </pc:grpChg>
        <pc:grpChg chg="mod">
          <ac:chgData name="NGUYEN PHAM ANH THU" userId="baf72463-252b-4d5f-a6ca-5a6327a9888d" providerId="ADAL" clId="{3426C3AD-65B2-416C-9F7D-1D619D8D45AD}" dt="2022-08-11T04:30:02.310" v="3679"/>
          <ac:grpSpMkLst>
            <pc:docMk/>
            <pc:sldMk cId="4201220285" sldId="268"/>
            <ac:grpSpMk id="27" creationId="{C7F5BC5A-533A-1425-09E4-B4ADB208496D}"/>
          </ac:grpSpMkLst>
        </pc:grpChg>
        <pc:grpChg chg="mod">
          <ac:chgData name="NGUYEN PHAM ANH THU" userId="baf72463-252b-4d5f-a6ca-5a6327a9888d" providerId="ADAL" clId="{3426C3AD-65B2-416C-9F7D-1D619D8D45AD}" dt="2022-08-11T04:30:02.310" v="3679"/>
          <ac:grpSpMkLst>
            <pc:docMk/>
            <pc:sldMk cId="4201220285" sldId="268"/>
            <ac:grpSpMk id="28" creationId="{61FA26D8-67A9-ED88-6D1E-66A12AF2EC03}"/>
          </ac:grpSpMkLst>
        </pc:grpChg>
        <pc:grpChg chg="mod">
          <ac:chgData name="NGUYEN PHAM ANH THU" userId="baf72463-252b-4d5f-a6ca-5a6327a9888d" providerId="ADAL" clId="{3426C3AD-65B2-416C-9F7D-1D619D8D45AD}" dt="2022-08-11T04:30:02.310" v="3679"/>
          <ac:grpSpMkLst>
            <pc:docMk/>
            <pc:sldMk cId="4201220285" sldId="268"/>
            <ac:grpSpMk id="29" creationId="{55DFEC50-240F-34BC-0FCC-E854DB3A6914}"/>
          </ac:grpSpMkLst>
        </pc:grpChg>
        <pc:grpChg chg="mod topLvl">
          <ac:chgData name="NGUYEN PHAM ANH THU" userId="baf72463-252b-4d5f-a6ca-5a6327a9888d" providerId="ADAL" clId="{3426C3AD-65B2-416C-9F7D-1D619D8D45AD}" dt="2022-08-11T04:33:45.960" v="3741" actId="164"/>
          <ac:grpSpMkLst>
            <pc:docMk/>
            <pc:sldMk cId="4201220285" sldId="268"/>
            <ac:grpSpMk id="134" creationId="{C431184B-ED43-3A47-E0CE-5375B1412E3B}"/>
          </ac:grpSpMkLst>
        </pc:grpChg>
        <pc:grpChg chg="del mod topLvl">
          <ac:chgData name="NGUYEN PHAM ANH THU" userId="baf72463-252b-4d5f-a6ca-5a6327a9888d" providerId="ADAL" clId="{3426C3AD-65B2-416C-9F7D-1D619D8D45AD}" dt="2022-08-11T04:31:57.724" v="3700" actId="478"/>
          <ac:grpSpMkLst>
            <pc:docMk/>
            <pc:sldMk cId="4201220285" sldId="268"/>
            <ac:grpSpMk id="145" creationId="{1E9CD5A1-5B80-3CDE-1593-F0259B5136F9}"/>
          </ac:grpSpMkLst>
        </pc:grpChg>
        <pc:grpChg chg="del mod topLvl">
          <ac:chgData name="NGUYEN PHAM ANH THU" userId="baf72463-252b-4d5f-a6ca-5a6327a9888d" providerId="ADAL" clId="{3426C3AD-65B2-416C-9F7D-1D619D8D45AD}" dt="2022-08-11T04:31:57.103" v="3699" actId="478"/>
          <ac:grpSpMkLst>
            <pc:docMk/>
            <pc:sldMk cId="4201220285" sldId="268"/>
            <ac:grpSpMk id="156" creationId="{45EA85D7-077C-891A-301C-41A8A851AE46}"/>
          </ac:grpSpMkLst>
        </pc:grpChg>
        <pc:grpChg chg="del">
          <ac:chgData name="NGUYEN PHAM ANH THU" userId="baf72463-252b-4d5f-a6ca-5a6327a9888d" providerId="ADAL" clId="{3426C3AD-65B2-416C-9F7D-1D619D8D45AD}" dt="2022-08-11T04:29:42.216" v="3673" actId="165"/>
          <ac:grpSpMkLst>
            <pc:docMk/>
            <pc:sldMk cId="4201220285" sldId="268"/>
            <ac:grpSpMk id="175" creationId="{2C8A53A1-FBA2-C27C-05B7-F0C7654B594A}"/>
          </ac:grpSpMkLst>
        </pc:grpChg>
        <pc:grpChg chg="add del mod">
          <ac:chgData name="NGUYEN PHAM ANH THU" userId="baf72463-252b-4d5f-a6ca-5a6327a9888d" providerId="ADAL" clId="{3426C3AD-65B2-416C-9F7D-1D619D8D45AD}" dt="2022-08-11T04:30:39.058" v="3685" actId="478"/>
          <ac:grpSpMkLst>
            <pc:docMk/>
            <pc:sldMk cId="4201220285" sldId="268"/>
            <ac:grpSpMk id="347" creationId="{2FBCEE38-A142-D1E8-8213-38AF5482E2FC}"/>
          </ac:grpSpMkLst>
        </pc:grpChg>
        <pc:grpChg chg="mod">
          <ac:chgData name="NGUYEN PHAM ANH THU" userId="baf72463-252b-4d5f-a6ca-5a6327a9888d" providerId="ADAL" clId="{3426C3AD-65B2-416C-9F7D-1D619D8D45AD}" dt="2022-08-11T04:30:07.784" v="3681"/>
          <ac:grpSpMkLst>
            <pc:docMk/>
            <pc:sldMk cId="4201220285" sldId="268"/>
            <ac:grpSpMk id="348" creationId="{ECF8A9B6-B233-AD40-3C52-CC8231E43664}"/>
          </ac:grpSpMkLst>
        </pc:grpChg>
        <pc:grpChg chg="mod">
          <ac:chgData name="NGUYEN PHAM ANH THU" userId="baf72463-252b-4d5f-a6ca-5a6327a9888d" providerId="ADAL" clId="{3426C3AD-65B2-416C-9F7D-1D619D8D45AD}" dt="2022-08-11T04:30:07.784" v="3681"/>
          <ac:grpSpMkLst>
            <pc:docMk/>
            <pc:sldMk cId="4201220285" sldId="268"/>
            <ac:grpSpMk id="349" creationId="{054C22C4-5AFE-DC70-9100-3B5531E64AC4}"/>
          </ac:grpSpMkLst>
        </pc:grpChg>
        <pc:grpChg chg="mod">
          <ac:chgData name="NGUYEN PHAM ANH THU" userId="baf72463-252b-4d5f-a6ca-5a6327a9888d" providerId="ADAL" clId="{3426C3AD-65B2-416C-9F7D-1D619D8D45AD}" dt="2022-08-11T04:30:07.784" v="3681"/>
          <ac:grpSpMkLst>
            <pc:docMk/>
            <pc:sldMk cId="4201220285" sldId="268"/>
            <ac:grpSpMk id="350" creationId="{E1B145EC-EA79-BA5A-F117-88C673ED2EB6}"/>
          </ac:grpSpMkLst>
        </pc:grpChg>
        <pc:grpChg chg="mod">
          <ac:chgData name="NGUYEN PHAM ANH THU" userId="baf72463-252b-4d5f-a6ca-5a6327a9888d" providerId="ADAL" clId="{3426C3AD-65B2-416C-9F7D-1D619D8D45AD}" dt="2022-08-11T04:30:07.784" v="3681"/>
          <ac:grpSpMkLst>
            <pc:docMk/>
            <pc:sldMk cId="4201220285" sldId="268"/>
            <ac:grpSpMk id="351" creationId="{D531AE21-3A2A-9EC9-AB80-DB58273DD643}"/>
          </ac:grpSpMkLst>
        </pc:grpChg>
        <pc:grpChg chg="mod">
          <ac:chgData name="NGUYEN PHAM ANH THU" userId="baf72463-252b-4d5f-a6ca-5a6327a9888d" providerId="ADAL" clId="{3426C3AD-65B2-416C-9F7D-1D619D8D45AD}" dt="2022-08-11T04:30:07.784" v="3681"/>
          <ac:grpSpMkLst>
            <pc:docMk/>
            <pc:sldMk cId="4201220285" sldId="268"/>
            <ac:grpSpMk id="352" creationId="{51C445C7-9572-CEF1-F225-2B120E87DC96}"/>
          </ac:grpSpMkLst>
        </pc:grpChg>
        <pc:grpChg chg="mod">
          <ac:chgData name="NGUYEN PHAM ANH THU" userId="baf72463-252b-4d5f-a6ca-5a6327a9888d" providerId="ADAL" clId="{3426C3AD-65B2-416C-9F7D-1D619D8D45AD}" dt="2022-08-11T04:30:07.784" v="3681"/>
          <ac:grpSpMkLst>
            <pc:docMk/>
            <pc:sldMk cId="4201220285" sldId="268"/>
            <ac:grpSpMk id="353" creationId="{8FE12BC0-A8F0-DC03-EA22-0E469563674C}"/>
          </ac:grpSpMkLst>
        </pc:grpChg>
        <pc:grpChg chg="mod">
          <ac:chgData name="NGUYEN PHAM ANH THU" userId="baf72463-252b-4d5f-a6ca-5a6327a9888d" providerId="ADAL" clId="{3426C3AD-65B2-416C-9F7D-1D619D8D45AD}" dt="2022-08-11T04:30:07.784" v="3681"/>
          <ac:grpSpMkLst>
            <pc:docMk/>
            <pc:sldMk cId="4201220285" sldId="268"/>
            <ac:grpSpMk id="354" creationId="{3A0B2C96-E3CD-5568-1617-E8D69A1D4756}"/>
          </ac:grpSpMkLst>
        </pc:grpChg>
        <pc:grpChg chg="mod">
          <ac:chgData name="NGUYEN PHAM ANH THU" userId="baf72463-252b-4d5f-a6ca-5a6327a9888d" providerId="ADAL" clId="{3426C3AD-65B2-416C-9F7D-1D619D8D45AD}" dt="2022-08-11T04:30:07.784" v="3681"/>
          <ac:grpSpMkLst>
            <pc:docMk/>
            <pc:sldMk cId="4201220285" sldId="268"/>
            <ac:grpSpMk id="355" creationId="{65D218B2-9000-3595-B30D-8EB3C6F0C9E8}"/>
          </ac:grpSpMkLst>
        </pc:grpChg>
        <pc:grpChg chg="mod">
          <ac:chgData name="NGUYEN PHAM ANH THU" userId="baf72463-252b-4d5f-a6ca-5a6327a9888d" providerId="ADAL" clId="{3426C3AD-65B2-416C-9F7D-1D619D8D45AD}" dt="2022-08-11T04:30:07.784" v="3681"/>
          <ac:grpSpMkLst>
            <pc:docMk/>
            <pc:sldMk cId="4201220285" sldId="268"/>
            <ac:grpSpMk id="356" creationId="{0FE9C633-A104-F9CE-B485-B1E5B41B3938}"/>
          </ac:grpSpMkLst>
        </pc:grpChg>
        <pc:grpChg chg="mod">
          <ac:chgData name="NGUYEN PHAM ANH THU" userId="baf72463-252b-4d5f-a6ca-5a6327a9888d" providerId="ADAL" clId="{3426C3AD-65B2-416C-9F7D-1D619D8D45AD}" dt="2022-08-11T04:30:07.784" v="3681"/>
          <ac:grpSpMkLst>
            <pc:docMk/>
            <pc:sldMk cId="4201220285" sldId="268"/>
            <ac:grpSpMk id="357" creationId="{8D327B6A-E5B2-5E23-EA46-50C2F6BDDF5D}"/>
          </ac:grpSpMkLst>
        </pc:grpChg>
        <pc:grpChg chg="del">
          <ac:chgData name="NGUYEN PHAM ANH THU" userId="baf72463-252b-4d5f-a6ca-5a6327a9888d" providerId="ADAL" clId="{3426C3AD-65B2-416C-9F7D-1D619D8D45AD}" dt="2022-08-11T04:35:51.400" v="3910" actId="478"/>
          <ac:grpSpMkLst>
            <pc:docMk/>
            <pc:sldMk cId="4201220285" sldId="268"/>
            <ac:grpSpMk id="544" creationId="{719B396F-1C98-5184-EFAF-65F83F6A0D14}"/>
          </ac:grpSpMkLst>
        </pc:grpChg>
        <pc:grpChg chg="add mod">
          <ac:chgData name="NGUYEN PHAM ANH THU" userId="baf72463-252b-4d5f-a6ca-5a6327a9888d" providerId="ADAL" clId="{3426C3AD-65B2-416C-9F7D-1D619D8D45AD}" dt="2022-08-11T04:33:13.553" v="3721" actId="165"/>
          <ac:grpSpMkLst>
            <pc:docMk/>
            <pc:sldMk cId="4201220285" sldId="268"/>
            <ac:grpSpMk id="600" creationId="{3388AA54-9AFA-0FEB-9F2E-9A632C3855BF}"/>
          </ac:grpSpMkLst>
        </pc:grpChg>
        <pc:grpChg chg="mod">
          <ac:chgData name="NGUYEN PHAM ANH THU" userId="baf72463-252b-4d5f-a6ca-5a6327a9888d" providerId="ADAL" clId="{3426C3AD-65B2-416C-9F7D-1D619D8D45AD}" dt="2022-08-11T04:33:13.553" v="3721" actId="165"/>
          <ac:grpSpMkLst>
            <pc:docMk/>
            <pc:sldMk cId="4201220285" sldId="268"/>
            <ac:grpSpMk id="601" creationId="{DDC00F93-15B7-D2CE-841F-EA6D6692D6FC}"/>
          </ac:grpSpMkLst>
        </pc:grpChg>
        <pc:grpChg chg="mod">
          <ac:chgData name="NGUYEN PHAM ANH THU" userId="baf72463-252b-4d5f-a6ca-5a6327a9888d" providerId="ADAL" clId="{3426C3AD-65B2-416C-9F7D-1D619D8D45AD}" dt="2022-08-11T04:33:13.553" v="3721" actId="165"/>
          <ac:grpSpMkLst>
            <pc:docMk/>
            <pc:sldMk cId="4201220285" sldId="268"/>
            <ac:grpSpMk id="602" creationId="{AF03755F-E3F5-1675-36BE-C3CC1ED28C50}"/>
          </ac:grpSpMkLst>
        </pc:grpChg>
        <pc:grpChg chg="mod">
          <ac:chgData name="NGUYEN PHAM ANH THU" userId="baf72463-252b-4d5f-a6ca-5a6327a9888d" providerId="ADAL" clId="{3426C3AD-65B2-416C-9F7D-1D619D8D45AD}" dt="2022-08-11T04:33:13.553" v="3721" actId="165"/>
          <ac:grpSpMkLst>
            <pc:docMk/>
            <pc:sldMk cId="4201220285" sldId="268"/>
            <ac:grpSpMk id="603" creationId="{7C981182-96ED-4972-DDF4-D37DD5745576}"/>
          </ac:grpSpMkLst>
        </pc:grpChg>
        <pc:grpChg chg="mod">
          <ac:chgData name="NGUYEN PHAM ANH THU" userId="baf72463-252b-4d5f-a6ca-5a6327a9888d" providerId="ADAL" clId="{3426C3AD-65B2-416C-9F7D-1D619D8D45AD}" dt="2022-08-11T04:33:13.553" v="3721" actId="165"/>
          <ac:grpSpMkLst>
            <pc:docMk/>
            <pc:sldMk cId="4201220285" sldId="268"/>
            <ac:grpSpMk id="604" creationId="{8142D764-2B27-0BA1-7E35-1BC2336A89FA}"/>
          </ac:grpSpMkLst>
        </pc:grpChg>
        <pc:grpChg chg="mod">
          <ac:chgData name="NGUYEN PHAM ANH THU" userId="baf72463-252b-4d5f-a6ca-5a6327a9888d" providerId="ADAL" clId="{3426C3AD-65B2-416C-9F7D-1D619D8D45AD}" dt="2022-08-11T04:33:13.553" v="3721" actId="165"/>
          <ac:grpSpMkLst>
            <pc:docMk/>
            <pc:sldMk cId="4201220285" sldId="268"/>
            <ac:grpSpMk id="605" creationId="{7382596D-393A-6F63-0216-1D101BCAA971}"/>
          </ac:grpSpMkLst>
        </pc:grpChg>
        <pc:grpChg chg="mod">
          <ac:chgData name="NGUYEN PHAM ANH THU" userId="baf72463-252b-4d5f-a6ca-5a6327a9888d" providerId="ADAL" clId="{3426C3AD-65B2-416C-9F7D-1D619D8D45AD}" dt="2022-08-11T04:33:13.553" v="3721" actId="165"/>
          <ac:grpSpMkLst>
            <pc:docMk/>
            <pc:sldMk cId="4201220285" sldId="268"/>
            <ac:grpSpMk id="606" creationId="{C38C9477-8293-D067-786E-17934AC9FCDC}"/>
          </ac:grpSpMkLst>
        </pc:grpChg>
        <pc:grpChg chg="mod">
          <ac:chgData name="NGUYEN PHAM ANH THU" userId="baf72463-252b-4d5f-a6ca-5a6327a9888d" providerId="ADAL" clId="{3426C3AD-65B2-416C-9F7D-1D619D8D45AD}" dt="2022-08-11T04:33:13.553" v="3721" actId="165"/>
          <ac:grpSpMkLst>
            <pc:docMk/>
            <pc:sldMk cId="4201220285" sldId="268"/>
            <ac:grpSpMk id="607" creationId="{EEBC6332-FE68-AE8C-3E2D-B8938B8C8CB1}"/>
          </ac:grpSpMkLst>
        </pc:grpChg>
        <pc:grpChg chg="mod">
          <ac:chgData name="NGUYEN PHAM ANH THU" userId="baf72463-252b-4d5f-a6ca-5a6327a9888d" providerId="ADAL" clId="{3426C3AD-65B2-416C-9F7D-1D619D8D45AD}" dt="2022-08-11T04:33:13.553" v="3721" actId="165"/>
          <ac:grpSpMkLst>
            <pc:docMk/>
            <pc:sldMk cId="4201220285" sldId="268"/>
            <ac:grpSpMk id="608" creationId="{ACB38977-AE8D-D8DF-1DF4-5CED05A1337D}"/>
          </ac:grpSpMkLst>
        </pc:grpChg>
        <pc:grpChg chg="mod">
          <ac:chgData name="NGUYEN PHAM ANH THU" userId="baf72463-252b-4d5f-a6ca-5a6327a9888d" providerId="ADAL" clId="{3426C3AD-65B2-416C-9F7D-1D619D8D45AD}" dt="2022-08-11T04:33:13.553" v="3721" actId="165"/>
          <ac:grpSpMkLst>
            <pc:docMk/>
            <pc:sldMk cId="4201220285" sldId="268"/>
            <ac:grpSpMk id="609" creationId="{A59DF8FD-CF21-A495-0904-2E4395366877}"/>
          </ac:grpSpMkLst>
        </pc:grpChg>
        <pc:grpChg chg="mod">
          <ac:chgData name="NGUYEN PHAM ANH THU" userId="baf72463-252b-4d5f-a6ca-5a6327a9888d" providerId="ADAL" clId="{3426C3AD-65B2-416C-9F7D-1D619D8D45AD}" dt="2022-08-11T04:33:13.553" v="3721" actId="165"/>
          <ac:grpSpMkLst>
            <pc:docMk/>
            <pc:sldMk cId="4201220285" sldId="268"/>
            <ac:grpSpMk id="610" creationId="{6F80899A-DBB9-28E2-CCCA-33EAFD7437D7}"/>
          </ac:grpSpMkLst>
        </pc:grpChg>
        <pc:grpChg chg="add mod">
          <ac:chgData name="NGUYEN PHAM ANH THU" userId="baf72463-252b-4d5f-a6ca-5a6327a9888d" providerId="ADAL" clId="{3426C3AD-65B2-416C-9F7D-1D619D8D45AD}" dt="2022-08-11T04:33:13.553" v="3721" actId="165"/>
          <ac:grpSpMkLst>
            <pc:docMk/>
            <pc:sldMk cId="4201220285" sldId="268"/>
            <ac:grpSpMk id="711" creationId="{2505BE82-5395-F9D6-1A40-45803A43BCC0}"/>
          </ac:grpSpMkLst>
        </pc:grpChg>
        <pc:grpChg chg="mod">
          <ac:chgData name="NGUYEN PHAM ANH THU" userId="baf72463-252b-4d5f-a6ca-5a6327a9888d" providerId="ADAL" clId="{3426C3AD-65B2-416C-9F7D-1D619D8D45AD}" dt="2022-08-11T04:33:13.553" v="3721" actId="165"/>
          <ac:grpSpMkLst>
            <pc:docMk/>
            <pc:sldMk cId="4201220285" sldId="268"/>
            <ac:grpSpMk id="712" creationId="{941B2521-7274-4DC8-F4E9-2C019DAF28B6}"/>
          </ac:grpSpMkLst>
        </pc:grpChg>
        <pc:grpChg chg="mod">
          <ac:chgData name="NGUYEN PHAM ANH THU" userId="baf72463-252b-4d5f-a6ca-5a6327a9888d" providerId="ADAL" clId="{3426C3AD-65B2-416C-9F7D-1D619D8D45AD}" dt="2022-08-11T04:33:13.553" v="3721" actId="165"/>
          <ac:grpSpMkLst>
            <pc:docMk/>
            <pc:sldMk cId="4201220285" sldId="268"/>
            <ac:grpSpMk id="713" creationId="{D139AC9C-789E-3002-51D5-43F78EA3A20D}"/>
          </ac:grpSpMkLst>
        </pc:grpChg>
        <pc:grpChg chg="mod">
          <ac:chgData name="NGUYEN PHAM ANH THU" userId="baf72463-252b-4d5f-a6ca-5a6327a9888d" providerId="ADAL" clId="{3426C3AD-65B2-416C-9F7D-1D619D8D45AD}" dt="2022-08-11T04:33:13.553" v="3721" actId="165"/>
          <ac:grpSpMkLst>
            <pc:docMk/>
            <pc:sldMk cId="4201220285" sldId="268"/>
            <ac:grpSpMk id="714" creationId="{CAE632F0-F449-BDC2-8BAF-58D2F97C0860}"/>
          </ac:grpSpMkLst>
        </pc:grpChg>
        <pc:grpChg chg="mod">
          <ac:chgData name="NGUYEN PHAM ANH THU" userId="baf72463-252b-4d5f-a6ca-5a6327a9888d" providerId="ADAL" clId="{3426C3AD-65B2-416C-9F7D-1D619D8D45AD}" dt="2022-08-11T04:33:13.553" v="3721" actId="165"/>
          <ac:grpSpMkLst>
            <pc:docMk/>
            <pc:sldMk cId="4201220285" sldId="268"/>
            <ac:grpSpMk id="715" creationId="{779CFAD3-835D-6AA6-F778-E111E7A7A84A}"/>
          </ac:grpSpMkLst>
        </pc:grpChg>
        <pc:grpChg chg="mod">
          <ac:chgData name="NGUYEN PHAM ANH THU" userId="baf72463-252b-4d5f-a6ca-5a6327a9888d" providerId="ADAL" clId="{3426C3AD-65B2-416C-9F7D-1D619D8D45AD}" dt="2022-08-11T04:33:13.553" v="3721" actId="165"/>
          <ac:grpSpMkLst>
            <pc:docMk/>
            <pc:sldMk cId="4201220285" sldId="268"/>
            <ac:grpSpMk id="716" creationId="{EEC2BF80-3152-1E12-7005-386D75A00E90}"/>
          </ac:grpSpMkLst>
        </pc:grpChg>
        <pc:grpChg chg="mod">
          <ac:chgData name="NGUYEN PHAM ANH THU" userId="baf72463-252b-4d5f-a6ca-5a6327a9888d" providerId="ADAL" clId="{3426C3AD-65B2-416C-9F7D-1D619D8D45AD}" dt="2022-08-11T04:33:13.553" v="3721" actId="165"/>
          <ac:grpSpMkLst>
            <pc:docMk/>
            <pc:sldMk cId="4201220285" sldId="268"/>
            <ac:grpSpMk id="717" creationId="{22D9705E-0C39-F380-41BE-D595B0FBFE89}"/>
          </ac:grpSpMkLst>
        </pc:grpChg>
        <pc:grpChg chg="mod">
          <ac:chgData name="NGUYEN PHAM ANH THU" userId="baf72463-252b-4d5f-a6ca-5a6327a9888d" providerId="ADAL" clId="{3426C3AD-65B2-416C-9F7D-1D619D8D45AD}" dt="2022-08-11T04:33:13.553" v="3721" actId="165"/>
          <ac:grpSpMkLst>
            <pc:docMk/>
            <pc:sldMk cId="4201220285" sldId="268"/>
            <ac:grpSpMk id="718" creationId="{CC805087-52BE-A7E2-8C8E-ECB364A535D7}"/>
          </ac:grpSpMkLst>
        </pc:grpChg>
        <pc:grpChg chg="mod">
          <ac:chgData name="NGUYEN PHAM ANH THU" userId="baf72463-252b-4d5f-a6ca-5a6327a9888d" providerId="ADAL" clId="{3426C3AD-65B2-416C-9F7D-1D619D8D45AD}" dt="2022-08-11T04:33:13.553" v="3721" actId="165"/>
          <ac:grpSpMkLst>
            <pc:docMk/>
            <pc:sldMk cId="4201220285" sldId="268"/>
            <ac:grpSpMk id="719" creationId="{32AC825E-7636-6700-0FB0-D98DB7CB34BE}"/>
          </ac:grpSpMkLst>
        </pc:grpChg>
        <pc:grpChg chg="mod">
          <ac:chgData name="NGUYEN PHAM ANH THU" userId="baf72463-252b-4d5f-a6ca-5a6327a9888d" providerId="ADAL" clId="{3426C3AD-65B2-416C-9F7D-1D619D8D45AD}" dt="2022-08-11T04:33:13.553" v="3721" actId="165"/>
          <ac:grpSpMkLst>
            <pc:docMk/>
            <pc:sldMk cId="4201220285" sldId="268"/>
            <ac:grpSpMk id="720" creationId="{80E5DB8B-3272-9550-2DD7-A4C92AB641FF}"/>
          </ac:grpSpMkLst>
        </pc:grpChg>
        <pc:grpChg chg="mod">
          <ac:chgData name="NGUYEN PHAM ANH THU" userId="baf72463-252b-4d5f-a6ca-5a6327a9888d" providerId="ADAL" clId="{3426C3AD-65B2-416C-9F7D-1D619D8D45AD}" dt="2022-08-11T04:33:13.553" v="3721" actId="165"/>
          <ac:grpSpMkLst>
            <pc:docMk/>
            <pc:sldMk cId="4201220285" sldId="268"/>
            <ac:grpSpMk id="721" creationId="{0F441E1E-51DE-7942-ADBB-9665C761BC8B}"/>
          </ac:grpSpMkLst>
        </pc:grpChg>
        <pc:grpChg chg="add mod topLvl">
          <ac:chgData name="NGUYEN PHAM ANH THU" userId="baf72463-252b-4d5f-a6ca-5a6327a9888d" providerId="ADAL" clId="{3426C3AD-65B2-416C-9F7D-1D619D8D45AD}" dt="2022-08-11T04:33:45.960" v="3741" actId="164"/>
          <ac:grpSpMkLst>
            <pc:docMk/>
            <pc:sldMk cId="4201220285" sldId="268"/>
            <ac:grpSpMk id="822" creationId="{DAEDAA83-D6F2-6D40-F5E8-C74A7A5397E8}"/>
          </ac:grpSpMkLst>
        </pc:grpChg>
        <pc:grpChg chg="add mod topLvl">
          <ac:chgData name="NGUYEN PHAM ANH THU" userId="baf72463-252b-4d5f-a6ca-5a6327a9888d" providerId="ADAL" clId="{3426C3AD-65B2-416C-9F7D-1D619D8D45AD}" dt="2022-08-11T04:33:45.960" v="3741" actId="164"/>
          <ac:grpSpMkLst>
            <pc:docMk/>
            <pc:sldMk cId="4201220285" sldId="268"/>
            <ac:grpSpMk id="823" creationId="{8A65DF3E-557B-7EB8-0576-A0B3C0B2DC7A}"/>
          </ac:grpSpMkLst>
        </pc:grpChg>
        <pc:grpChg chg="add mod topLvl">
          <ac:chgData name="NGUYEN PHAM ANH THU" userId="baf72463-252b-4d5f-a6ca-5a6327a9888d" providerId="ADAL" clId="{3426C3AD-65B2-416C-9F7D-1D619D8D45AD}" dt="2022-08-11T04:33:45.960" v="3741" actId="164"/>
          <ac:grpSpMkLst>
            <pc:docMk/>
            <pc:sldMk cId="4201220285" sldId="268"/>
            <ac:grpSpMk id="834" creationId="{D7E52908-95C9-6B8B-DE64-2C8AC509A36F}"/>
          </ac:grpSpMkLst>
        </pc:grpChg>
        <pc:grpChg chg="add mod topLvl">
          <ac:chgData name="NGUYEN PHAM ANH THU" userId="baf72463-252b-4d5f-a6ca-5a6327a9888d" providerId="ADAL" clId="{3426C3AD-65B2-416C-9F7D-1D619D8D45AD}" dt="2022-08-11T04:33:45.960" v="3741" actId="164"/>
          <ac:grpSpMkLst>
            <pc:docMk/>
            <pc:sldMk cId="4201220285" sldId="268"/>
            <ac:grpSpMk id="845" creationId="{87D5FDF7-41FA-303D-5B7A-3A10C425C223}"/>
          </ac:grpSpMkLst>
        </pc:grpChg>
        <pc:grpChg chg="add mod topLvl">
          <ac:chgData name="NGUYEN PHAM ANH THU" userId="baf72463-252b-4d5f-a6ca-5a6327a9888d" providerId="ADAL" clId="{3426C3AD-65B2-416C-9F7D-1D619D8D45AD}" dt="2022-08-11T04:33:45.960" v="3741" actId="164"/>
          <ac:grpSpMkLst>
            <pc:docMk/>
            <pc:sldMk cId="4201220285" sldId="268"/>
            <ac:grpSpMk id="856" creationId="{7A2A7A10-2CC4-D3FA-3A0D-F19E7C774094}"/>
          </ac:grpSpMkLst>
        </pc:grpChg>
        <pc:grpChg chg="add mod topLvl">
          <ac:chgData name="NGUYEN PHAM ANH THU" userId="baf72463-252b-4d5f-a6ca-5a6327a9888d" providerId="ADAL" clId="{3426C3AD-65B2-416C-9F7D-1D619D8D45AD}" dt="2022-08-11T04:33:45.960" v="3741" actId="164"/>
          <ac:grpSpMkLst>
            <pc:docMk/>
            <pc:sldMk cId="4201220285" sldId="268"/>
            <ac:grpSpMk id="867" creationId="{E00D9289-1342-1316-0340-28A94C56D051}"/>
          </ac:grpSpMkLst>
        </pc:grpChg>
        <pc:grpChg chg="add del mod">
          <ac:chgData name="NGUYEN PHAM ANH THU" userId="baf72463-252b-4d5f-a6ca-5a6327a9888d" providerId="ADAL" clId="{3426C3AD-65B2-416C-9F7D-1D619D8D45AD}" dt="2022-08-11T04:33:13.553" v="3721" actId="165"/>
          <ac:grpSpMkLst>
            <pc:docMk/>
            <pc:sldMk cId="4201220285" sldId="268"/>
            <ac:grpSpMk id="878" creationId="{5F71334B-4B69-90EC-946E-31F2EE213E77}"/>
          </ac:grpSpMkLst>
        </pc:grpChg>
        <pc:grpChg chg="add mod">
          <ac:chgData name="NGUYEN PHAM ANH THU" userId="baf72463-252b-4d5f-a6ca-5a6327a9888d" providerId="ADAL" clId="{3426C3AD-65B2-416C-9F7D-1D619D8D45AD}" dt="2022-08-11T04:42:13.729" v="4014" actId="1035"/>
          <ac:grpSpMkLst>
            <pc:docMk/>
            <pc:sldMk cId="4201220285" sldId="268"/>
            <ac:grpSpMk id="879" creationId="{80CEDC53-646E-04E7-C6D0-F182EB8195D3}"/>
          </ac:grpSpMkLst>
        </pc:grpChg>
        <pc:grpChg chg="add del mod">
          <ac:chgData name="NGUYEN PHAM ANH THU" userId="baf72463-252b-4d5f-a6ca-5a6327a9888d" providerId="ADAL" clId="{3426C3AD-65B2-416C-9F7D-1D619D8D45AD}" dt="2022-08-11T04:36:07.662" v="3913" actId="165"/>
          <ac:grpSpMkLst>
            <pc:docMk/>
            <pc:sldMk cId="4201220285" sldId="268"/>
            <ac:grpSpMk id="880" creationId="{705F5BE1-3043-C209-CE19-6954FBF1833F}"/>
          </ac:grpSpMkLst>
        </pc:grpChg>
        <pc:grpChg chg="del mod topLvl">
          <ac:chgData name="NGUYEN PHAM ANH THU" userId="baf72463-252b-4d5f-a6ca-5a6327a9888d" providerId="ADAL" clId="{3426C3AD-65B2-416C-9F7D-1D619D8D45AD}" dt="2022-08-11T04:36:18.418" v="3916" actId="165"/>
          <ac:grpSpMkLst>
            <pc:docMk/>
            <pc:sldMk cId="4201220285" sldId="268"/>
            <ac:grpSpMk id="884" creationId="{A0420A1B-41F5-64B6-5F66-4D70CCFED0C0}"/>
          </ac:grpSpMkLst>
        </pc:grpChg>
        <pc:grpChg chg="del mod topLvl">
          <ac:chgData name="NGUYEN PHAM ANH THU" userId="baf72463-252b-4d5f-a6ca-5a6327a9888d" providerId="ADAL" clId="{3426C3AD-65B2-416C-9F7D-1D619D8D45AD}" dt="2022-08-11T04:36:18.418" v="3916" actId="165"/>
          <ac:grpSpMkLst>
            <pc:docMk/>
            <pc:sldMk cId="4201220285" sldId="268"/>
            <ac:grpSpMk id="885" creationId="{A8CBA917-CE61-EA12-8956-E63AA4B29C4D}"/>
          </ac:grpSpMkLst>
        </pc:grpChg>
        <pc:grpChg chg="del mod topLvl">
          <ac:chgData name="NGUYEN PHAM ANH THU" userId="baf72463-252b-4d5f-a6ca-5a6327a9888d" providerId="ADAL" clId="{3426C3AD-65B2-416C-9F7D-1D619D8D45AD}" dt="2022-08-11T04:36:18.418" v="3916" actId="165"/>
          <ac:grpSpMkLst>
            <pc:docMk/>
            <pc:sldMk cId="4201220285" sldId="268"/>
            <ac:grpSpMk id="886" creationId="{969CC9EE-E602-70DF-030F-BF12FDD70037}"/>
          </ac:grpSpMkLst>
        </pc:grpChg>
        <pc:grpChg chg="del mod topLvl">
          <ac:chgData name="NGUYEN PHAM ANH THU" userId="baf72463-252b-4d5f-a6ca-5a6327a9888d" providerId="ADAL" clId="{3426C3AD-65B2-416C-9F7D-1D619D8D45AD}" dt="2022-08-11T04:36:18.418" v="3916" actId="165"/>
          <ac:grpSpMkLst>
            <pc:docMk/>
            <pc:sldMk cId="4201220285" sldId="268"/>
            <ac:grpSpMk id="887" creationId="{F3886EF3-69D5-3060-1C19-9DE3F9C30065}"/>
          </ac:grpSpMkLst>
        </pc:grpChg>
        <pc:grpChg chg="del mod topLvl">
          <ac:chgData name="NGUYEN PHAM ANH THU" userId="baf72463-252b-4d5f-a6ca-5a6327a9888d" providerId="ADAL" clId="{3426C3AD-65B2-416C-9F7D-1D619D8D45AD}" dt="2022-08-11T04:36:18.418" v="3916" actId="165"/>
          <ac:grpSpMkLst>
            <pc:docMk/>
            <pc:sldMk cId="4201220285" sldId="268"/>
            <ac:grpSpMk id="888" creationId="{F89C275A-EAA4-DA17-612B-50A70A51713F}"/>
          </ac:grpSpMkLst>
        </pc:grpChg>
        <pc:grpChg chg="del mod topLvl">
          <ac:chgData name="NGUYEN PHAM ANH THU" userId="baf72463-252b-4d5f-a6ca-5a6327a9888d" providerId="ADAL" clId="{3426C3AD-65B2-416C-9F7D-1D619D8D45AD}" dt="2022-08-11T04:36:18.418" v="3916" actId="165"/>
          <ac:grpSpMkLst>
            <pc:docMk/>
            <pc:sldMk cId="4201220285" sldId="268"/>
            <ac:grpSpMk id="889" creationId="{9B999956-FA6B-8BAF-BE23-E3AAEA66BCAB}"/>
          </ac:grpSpMkLst>
        </pc:grpChg>
        <pc:grpChg chg="del mod topLvl">
          <ac:chgData name="NGUYEN PHAM ANH THU" userId="baf72463-252b-4d5f-a6ca-5a6327a9888d" providerId="ADAL" clId="{3426C3AD-65B2-416C-9F7D-1D619D8D45AD}" dt="2022-08-11T04:36:18.418" v="3916" actId="165"/>
          <ac:grpSpMkLst>
            <pc:docMk/>
            <pc:sldMk cId="4201220285" sldId="268"/>
            <ac:grpSpMk id="890" creationId="{0DA8AB97-8BDF-508D-33FB-3373FA3BB9E6}"/>
          </ac:grpSpMkLst>
        </pc:grpChg>
        <pc:grpChg chg="mod topLvl">
          <ac:chgData name="NGUYEN PHAM ANH THU" userId="baf72463-252b-4d5f-a6ca-5a6327a9888d" providerId="ADAL" clId="{3426C3AD-65B2-416C-9F7D-1D619D8D45AD}" dt="2022-08-11T04:42:17.353" v="4015" actId="164"/>
          <ac:grpSpMkLst>
            <pc:docMk/>
            <pc:sldMk cId="4201220285" sldId="268"/>
            <ac:grpSpMk id="941" creationId="{5D2BF45F-C6DD-05C1-666F-77AB33A2A0C3}"/>
          </ac:grpSpMkLst>
        </pc:grpChg>
        <pc:grpChg chg="mod topLvl">
          <ac:chgData name="NGUYEN PHAM ANH THU" userId="baf72463-252b-4d5f-a6ca-5a6327a9888d" providerId="ADAL" clId="{3426C3AD-65B2-416C-9F7D-1D619D8D45AD}" dt="2022-08-11T04:42:17.353" v="4015" actId="164"/>
          <ac:grpSpMkLst>
            <pc:docMk/>
            <pc:sldMk cId="4201220285" sldId="268"/>
            <ac:grpSpMk id="942" creationId="{2A00C164-8603-942F-D8DA-C98AC168F2BF}"/>
          </ac:grpSpMkLst>
        </pc:grpChg>
        <pc:grpChg chg="mod topLvl">
          <ac:chgData name="NGUYEN PHAM ANH THU" userId="baf72463-252b-4d5f-a6ca-5a6327a9888d" providerId="ADAL" clId="{3426C3AD-65B2-416C-9F7D-1D619D8D45AD}" dt="2022-08-11T04:42:17.353" v="4015" actId="164"/>
          <ac:grpSpMkLst>
            <pc:docMk/>
            <pc:sldMk cId="4201220285" sldId="268"/>
            <ac:grpSpMk id="943" creationId="{518A1B0A-FD73-28CA-5146-3AC18E70AC0D}"/>
          </ac:grpSpMkLst>
        </pc:grpChg>
        <pc:grpChg chg="mod">
          <ac:chgData name="NGUYEN PHAM ANH THU" userId="baf72463-252b-4d5f-a6ca-5a6327a9888d" providerId="ADAL" clId="{3426C3AD-65B2-416C-9F7D-1D619D8D45AD}" dt="2022-08-11T04:36:18.418" v="3916" actId="165"/>
          <ac:grpSpMkLst>
            <pc:docMk/>
            <pc:sldMk cId="4201220285" sldId="268"/>
            <ac:grpSpMk id="944" creationId="{15F4F0C8-134C-F3F6-4938-7CC2157B0EB4}"/>
          </ac:grpSpMkLst>
        </pc:grpChg>
        <pc:grpChg chg="mod">
          <ac:chgData name="NGUYEN PHAM ANH THU" userId="baf72463-252b-4d5f-a6ca-5a6327a9888d" providerId="ADAL" clId="{3426C3AD-65B2-416C-9F7D-1D619D8D45AD}" dt="2022-08-11T04:36:18.418" v="3916" actId="165"/>
          <ac:grpSpMkLst>
            <pc:docMk/>
            <pc:sldMk cId="4201220285" sldId="268"/>
            <ac:grpSpMk id="945" creationId="{74F5C120-A863-E60D-C6A1-C3DDA18F0A65}"/>
          </ac:grpSpMkLst>
        </pc:grpChg>
        <pc:grpChg chg="mod">
          <ac:chgData name="NGUYEN PHAM ANH THU" userId="baf72463-252b-4d5f-a6ca-5a6327a9888d" providerId="ADAL" clId="{3426C3AD-65B2-416C-9F7D-1D619D8D45AD}" dt="2022-08-11T04:36:18.418" v="3916" actId="165"/>
          <ac:grpSpMkLst>
            <pc:docMk/>
            <pc:sldMk cId="4201220285" sldId="268"/>
            <ac:grpSpMk id="946" creationId="{1CA1E06C-8594-55E4-87D6-461F48CC2029}"/>
          </ac:grpSpMkLst>
        </pc:grpChg>
        <pc:grpChg chg="mod">
          <ac:chgData name="NGUYEN PHAM ANH THU" userId="baf72463-252b-4d5f-a6ca-5a6327a9888d" providerId="ADAL" clId="{3426C3AD-65B2-416C-9F7D-1D619D8D45AD}" dt="2022-08-11T04:36:18.418" v="3916" actId="165"/>
          <ac:grpSpMkLst>
            <pc:docMk/>
            <pc:sldMk cId="4201220285" sldId="268"/>
            <ac:grpSpMk id="947" creationId="{5F6E6419-E5DD-5EBB-96DC-36EB39A18AD8}"/>
          </ac:grpSpMkLst>
        </pc:grpChg>
        <pc:grpChg chg="mod">
          <ac:chgData name="NGUYEN PHAM ANH THU" userId="baf72463-252b-4d5f-a6ca-5a6327a9888d" providerId="ADAL" clId="{3426C3AD-65B2-416C-9F7D-1D619D8D45AD}" dt="2022-08-11T04:36:18.418" v="3916" actId="165"/>
          <ac:grpSpMkLst>
            <pc:docMk/>
            <pc:sldMk cId="4201220285" sldId="268"/>
            <ac:grpSpMk id="948" creationId="{0AF10650-3DCA-AB2D-96C0-43F37B80B40E}"/>
          </ac:grpSpMkLst>
        </pc:grpChg>
        <pc:grpChg chg="mod">
          <ac:chgData name="NGUYEN PHAM ANH THU" userId="baf72463-252b-4d5f-a6ca-5a6327a9888d" providerId="ADAL" clId="{3426C3AD-65B2-416C-9F7D-1D619D8D45AD}" dt="2022-08-11T04:36:18.418" v="3916" actId="165"/>
          <ac:grpSpMkLst>
            <pc:docMk/>
            <pc:sldMk cId="4201220285" sldId="268"/>
            <ac:grpSpMk id="949" creationId="{1B51997B-26C8-8241-BDB5-BB1418264FF8}"/>
          </ac:grpSpMkLst>
        </pc:grpChg>
        <pc:grpChg chg="mod">
          <ac:chgData name="NGUYEN PHAM ANH THU" userId="baf72463-252b-4d5f-a6ca-5a6327a9888d" providerId="ADAL" clId="{3426C3AD-65B2-416C-9F7D-1D619D8D45AD}" dt="2022-08-11T04:36:18.418" v="3916" actId="165"/>
          <ac:grpSpMkLst>
            <pc:docMk/>
            <pc:sldMk cId="4201220285" sldId="268"/>
            <ac:grpSpMk id="950" creationId="{DEACB7CD-9A06-7FDE-B4FF-0510D0C01931}"/>
          </ac:grpSpMkLst>
        </pc:grpChg>
        <pc:grpChg chg="mod">
          <ac:chgData name="NGUYEN PHAM ANH THU" userId="baf72463-252b-4d5f-a6ca-5a6327a9888d" providerId="ADAL" clId="{3426C3AD-65B2-416C-9F7D-1D619D8D45AD}" dt="2022-08-11T04:36:18.418" v="3916" actId="165"/>
          <ac:grpSpMkLst>
            <pc:docMk/>
            <pc:sldMk cId="4201220285" sldId="268"/>
            <ac:grpSpMk id="951" creationId="{0F57FBEB-A860-6898-1996-624015AE1F78}"/>
          </ac:grpSpMkLst>
        </pc:grpChg>
        <pc:grpChg chg="mod">
          <ac:chgData name="NGUYEN PHAM ANH THU" userId="baf72463-252b-4d5f-a6ca-5a6327a9888d" providerId="ADAL" clId="{3426C3AD-65B2-416C-9F7D-1D619D8D45AD}" dt="2022-08-11T04:36:18.418" v="3916" actId="165"/>
          <ac:grpSpMkLst>
            <pc:docMk/>
            <pc:sldMk cId="4201220285" sldId="268"/>
            <ac:grpSpMk id="952" creationId="{C40E8B46-F20C-B1B3-9C1B-4C19FDC336CD}"/>
          </ac:grpSpMkLst>
        </pc:grpChg>
        <pc:grpChg chg="mod">
          <ac:chgData name="NGUYEN PHAM ANH THU" userId="baf72463-252b-4d5f-a6ca-5a6327a9888d" providerId="ADAL" clId="{3426C3AD-65B2-416C-9F7D-1D619D8D45AD}" dt="2022-08-11T04:36:18.418" v="3916" actId="165"/>
          <ac:grpSpMkLst>
            <pc:docMk/>
            <pc:sldMk cId="4201220285" sldId="268"/>
            <ac:grpSpMk id="953" creationId="{B11E3209-7DE4-91FD-06C3-1337302771EC}"/>
          </ac:grpSpMkLst>
        </pc:grpChg>
        <pc:grpChg chg="mod">
          <ac:chgData name="NGUYEN PHAM ANH THU" userId="baf72463-252b-4d5f-a6ca-5a6327a9888d" providerId="ADAL" clId="{3426C3AD-65B2-416C-9F7D-1D619D8D45AD}" dt="2022-08-11T04:36:18.418" v="3916" actId="165"/>
          <ac:grpSpMkLst>
            <pc:docMk/>
            <pc:sldMk cId="4201220285" sldId="268"/>
            <ac:grpSpMk id="1054" creationId="{3EB5E5DA-F237-3F00-F38D-CE1D7CF7FFB1}"/>
          </ac:grpSpMkLst>
        </pc:grpChg>
        <pc:grpChg chg="mod">
          <ac:chgData name="NGUYEN PHAM ANH THU" userId="baf72463-252b-4d5f-a6ca-5a6327a9888d" providerId="ADAL" clId="{3426C3AD-65B2-416C-9F7D-1D619D8D45AD}" dt="2022-08-11T04:36:18.418" v="3916" actId="165"/>
          <ac:grpSpMkLst>
            <pc:docMk/>
            <pc:sldMk cId="4201220285" sldId="268"/>
            <ac:grpSpMk id="1055" creationId="{EE33AB28-EADD-45E1-8377-D445E3D97165}"/>
          </ac:grpSpMkLst>
        </pc:grpChg>
        <pc:grpChg chg="mod">
          <ac:chgData name="NGUYEN PHAM ANH THU" userId="baf72463-252b-4d5f-a6ca-5a6327a9888d" providerId="ADAL" clId="{3426C3AD-65B2-416C-9F7D-1D619D8D45AD}" dt="2022-08-11T04:36:18.418" v="3916" actId="165"/>
          <ac:grpSpMkLst>
            <pc:docMk/>
            <pc:sldMk cId="4201220285" sldId="268"/>
            <ac:grpSpMk id="1056" creationId="{978384C1-1BC9-0CEA-94D9-918DD31CF710}"/>
          </ac:grpSpMkLst>
        </pc:grpChg>
        <pc:grpChg chg="mod">
          <ac:chgData name="NGUYEN PHAM ANH THU" userId="baf72463-252b-4d5f-a6ca-5a6327a9888d" providerId="ADAL" clId="{3426C3AD-65B2-416C-9F7D-1D619D8D45AD}" dt="2022-08-11T04:36:18.418" v="3916" actId="165"/>
          <ac:grpSpMkLst>
            <pc:docMk/>
            <pc:sldMk cId="4201220285" sldId="268"/>
            <ac:grpSpMk id="1057" creationId="{EB913FFF-91C7-5984-B7A3-771E61649F58}"/>
          </ac:grpSpMkLst>
        </pc:grpChg>
        <pc:grpChg chg="mod">
          <ac:chgData name="NGUYEN PHAM ANH THU" userId="baf72463-252b-4d5f-a6ca-5a6327a9888d" providerId="ADAL" clId="{3426C3AD-65B2-416C-9F7D-1D619D8D45AD}" dt="2022-08-11T04:36:18.418" v="3916" actId="165"/>
          <ac:grpSpMkLst>
            <pc:docMk/>
            <pc:sldMk cId="4201220285" sldId="268"/>
            <ac:grpSpMk id="1058" creationId="{A5E8B453-ADF3-2AF6-E579-01941D84A8AC}"/>
          </ac:grpSpMkLst>
        </pc:grpChg>
        <pc:grpChg chg="mod">
          <ac:chgData name="NGUYEN PHAM ANH THU" userId="baf72463-252b-4d5f-a6ca-5a6327a9888d" providerId="ADAL" clId="{3426C3AD-65B2-416C-9F7D-1D619D8D45AD}" dt="2022-08-11T04:36:18.418" v="3916" actId="165"/>
          <ac:grpSpMkLst>
            <pc:docMk/>
            <pc:sldMk cId="4201220285" sldId="268"/>
            <ac:grpSpMk id="1059" creationId="{D013A325-0338-0866-BAF1-7B30A60FACE7}"/>
          </ac:grpSpMkLst>
        </pc:grpChg>
        <pc:grpChg chg="mod">
          <ac:chgData name="NGUYEN PHAM ANH THU" userId="baf72463-252b-4d5f-a6ca-5a6327a9888d" providerId="ADAL" clId="{3426C3AD-65B2-416C-9F7D-1D619D8D45AD}" dt="2022-08-11T04:36:18.418" v="3916" actId="165"/>
          <ac:grpSpMkLst>
            <pc:docMk/>
            <pc:sldMk cId="4201220285" sldId="268"/>
            <ac:grpSpMk id="1060" creationId="{71E916D1-1E21-6ECB-B45C-E0905D338270}"/>
          </ac:grpSpMkLst>
        </pc:grpChg>
        <pc:grpChg chg="mod">
          <ac:chgData name="NGUYEN PHAM ANH THU" userId="baf72463-252b-4d5f-a6ca-5a6327a9888d" providerId="ADAL" clId="{3426C3AD-65B2-416C-9F7D-1D619D8D45AD}" dt="2022-08-11T04:36:18.418" v="3916" actId="165"/>
          <ac:grpSpMkLst>
            <pc:docMk/>
            <pc:sldMk cId="4201220285" sldId="268"/>
            <ac:grpSpMk id="1061" creationId="{F3348D24-11CD-2A82-AE47-C0ECD2668134}"/>
          </ac:grpSpMkLst>
        </pc:grpChg>
        <pc:grpChg chg="mod">
          <ac:chgData name="NGUYEN PHAM ANH THU" userId="baf72463-252b-4d5f-a6ca-5a6327a9888d" providerId="ADAL" clId="{3426C3AD-65B2-416C-9F7D-1D619D8D45AD}" dt="2022-08-11T04:36:18.418" v="3916" actId="165"/>
          <ac:grpSpMkLst>
            <pc:docMk/>
            <pc:sldMk cId="4201220285" sldId="268"/>
            <ac:grpSpMk id="1062" creationId="{BC310CF4-6FC6-3DE3-E1C9-59859B6DD628}"/>
          </ac:grpSpMkLst>
        </pc:grpChg>
        <pc:grpChg chg="mod">
          <ac:chgData name="NGUYEN PHAM ANH THU" userId="baf72463-252b-4d5f-a6ca-5a6327a9888d" providerId="ADAL" clId="{3426C3AD-65B2-416C-9F7D-1D619D8D45AD}" dt="2022-08-11T04:36:18.418" v="3916" actId="165"/>
          <ac:grpSpMkLst>
            <pc:docMk/>
            <pc:sldMk cId="4201220285" sldId="268"/>
            <ac:grpSpMk id="1063" creationId="{19D8EFEF-0620-69BB-0CC2-577EE2AF7EB1}"/>
          </ac:grpSpMkLst>
        </pc:grpChg>
        <pc:grpChg chg="mod">
          <ac:chgData name="NGUYEN PHAM ANH THU" userId="baf72463-252b-4d5f-a6ca-5a6327a9888d" providerId="ADAL" clId="{3426C3AD-65B2-416C-9F7D-1D619D8D45AD}" dt="2022-08-11T04:36:18.418" v="3916" actId="165"/>
          <ac:grpSpMkLst>
            <pc:docMk/>
            <pc:sldMk cId="4201220285" sldId="268"/>
            <ac:grpSpMk id="1164" creationId="{964595F8-B8A3-33D1-292F-69AE5B7D3D6C}"/>
          </ac:grpSpMkLst>
        </pc:grpChg>
        <pc:grpChg chg="mod">
          <ac:chgData name="NGUYEN PHAM ANH THU" userId="baf72463-252b-4d5f-a6ca-5a6327a9888d" providerId="ADAL" clId="{3426C3AD-65B2-416C-9F7D-1D619D8D45AD}" dt="2022-08-11T04:36:18.418" v="3916" actId="165"/>
          <ac:grpSpMkLst>
            <pc:docMk/>
            <pc:sldMk cId="4201220285" sldId="268"/>
            <ac:grpSpMk id="1165" creationId="{5BF19411-A404-18FB-4709-90AC2B34A436}"/>
          </ac:grpSpMkLst>
        </pc:grpChg>
        <pc:grpChg chg="mod">
          <ac:chgData name="NGUYEN PHAM ANH THU" userId="baf72463-252b-4d5f-a6ca-5a6327a9888d" providerId="ADAL" clId="{3426C3AD-65B2-416C-9F7D-1D619D8D45AD}" dt="2022-08-11T04:36:18.418" v="3916" actId="165"/>
          <ac:grpSpMkLst>
            <pc:docMk/>
            <pc:sldMk cId="4201220285" sldId="268"/>
            <ac:grpSpMk id="1166" creationId="{2D956015-A8D7-6C2E-8837-E9F1C7D7CEFE}"/>
          </ac:grpSpMkLst>
        </pc:grpChg>
        <pc:grpChg chg="mod">
          <ac:chgData name="NGUYEN PHAM ANH THU" userId="baf72463-252b-4d5f-a6ca-5a6327a9888d" providerId="ADAL" clId="{3426C3AD-65B2-416C-9F7D-1D619D8D45AD}" dt="2022-08-11T04:36:18.418" v="3916" actId="165"/>
          <ac:grpSpMkLst>
            <pc:docMk/>
            <pc:sldMk cId="4201220285" sldId="268"/>
            <ac:grpSpMk id="1167" creationId="{B1ADF6A1-E5A6-3F26-EE2D-448B31197CA9}"/>
          </ac:grpSpMkLst>
        </pc:grpChg>
        <pc:grpChg chg="mod">
          <ac:chgData name="NGUYEN PHAM ANH THU" userId="baf72463-252b-4d5f-a6ca-5a6327a9888d" providerId="ADAL" clId="{3426C3AD-65B2-416C-9F7D-1D619D8D45AD}" dt="2022-08-11T04:36:18.418" v="3916" actId="165"/>
          <ac:grpSpMkLst>
            <pc:docMk/>
            <pc:sldMk cId="4201220285" sldId="268"/>
            <ac:grpSpMk id="1168" creationId="{B5ACE53E-C9B4-4F86-D38F-317D06F489B7}"/>
          </ac:grpSpMkLst>
        </pc:grpChg>
        <pc:grpChg chg="mod">
          <ac:chgData name="NGUYEN PHAM ANH THU" userId="baf72463-252b-4d5f-a6ca-5a6327a9888d" providerId="ADAL" clId="{3426C3AD-65B2-416C-9F7D-1D619D8D45AD}" dt="2022-08-11T04:36:18.418" v="3916" actId="165"/>
          <ac:grpSpMkLst>
            <pc:docMk/>
            <pc:sldMk cId="4201220285" sldId="268"/>
            <ac:grpSpMk id="1169" creationId="{9B186774-D696-7ED8-C21D-4B15C4FC2D1E}"/>
          </ac:grpSpMkLst>
        </pc:grpChg>
        <pc:grpChg chg="mod">
          <ac:chgData name="NGUYEN PHAM ANH THU" userId="baf72463-252b-4d5f-a6ca-5a6327a9888d" providerId="ADAL" clId="{3426C3AD-65B2-416C-9F7D-1D619D8D45AD}" dt="2022-08-11T04:36:18.418" v="3916" actId="165"/>
          <ac:grpSpMkLst>
            <pc:docMk/>
            <pc:sldMk cId="4201220285" sldId="268"/>
            <ac:grpSpMk id="1170" creationId="{FF6010C0-F495-DD68-4140-155C32891BB5}"/>
          </ac:grpSpMkLst>
        </pc:grpChg>
        <pc:grpChg chg="mod">
          <ac:chgData name="NGUYEN PHAM ANH THU" userId="baf72463-252b-4d5f-a6ca-5a6327a9888d" providerId="ADAL" clId="{3426C3AD-65B2-416C-9F7D-1D619D8D45AD}" dt="2022-08-11T04:36:18.418" v="3916" actId="165"/>
          <ac:grpSpMkLst>
            <pc:docMk/>
            <pc:sldMk cId="4201220285" sldId="268"/>
            <ac:grpSpMk id="1171" creationId="{28CAED6E-522B-0C37-3C69-A433D0DDCEE6}"/>
          </ac:grpSpMkLst>
        </pc:grpChg>
        <pc:grpChg chg="mod">
          <ac:chgData name="NGUYEN PHAM ANH THU" userId="baf72463-252b-4d5f-a6ca-5a6327a9888d" providerId="ADAL" clId="{3426C3AD-65B2-416C-9F7D-1D619D8D45AD}" dt="2022-08-11T04:36:18.418" v="3916" actId="165"/>
          <ac:grpSpMkLst>
            <pc:docMk/>
            <pc:sldMk cId="4201220285" sldId="268"/>
            <ac:grpSpMk id="1172" creationId="{8C5F102A-9B0D-B0D8-DBB1-4F14D54DA38A}"/>
          </ac:grpSpMkLst>
        </pc:grpChg>
        <pc:grpChg chg="mod">
          <ac:chgData name="NGUYEN PHAM ANH THU" userId="baf72463-252b-4d5f-a6ca-5a6327a9888d" providerId="ADAL" clId="{3426C3AD-65B2-416C-9F7D-1D619D8D45AD}" dt="2022-08-11T04:36:18.418" v="3916" actId="165"/>
          <ac:grpSpMkLst>
            <pc:docMk/>
            <pc:sldMk cId="4201220285" sldId="268"/>
            <ac:grpSpMk id="1173" creationId="{32E0D865-345B-E49C-2FA7-662DBF11C492}"/>
          </ac:grpSpMkLst>
        </pc:grpChg>
        <pc:grpChg chg="add mod">
          <ac:chgData name="NGUYEN PHAM ANH THU" userId="baf72463-252b-4d5f-a6ca-5a6327a9888d" providerId="ADAL" clId="{3426C3AD-65B2-416C-9F7D-1D619D8D45AD}" dt="2022-08-11T04:42:17.353" v="4015" actId="164"/>
          <ac:grpSpMkLst>
            <pc:docMk/>
            <pc:sldMk cId="4201220285" sldId="268"/>
            <ac:grpSpMk id="1284" creationId="{6891C038-0683-3891-0167-A3701C89397A}"/>
          </ac:grpSpMkLst>
        </pc:grpChg>
        <pc:grpChg chg="add mod">
          <ac:chgData name="NGUYEN PHAM ANH THU" userId="baf72463-252b-4d5f-a6ca-5a6327a9888d" providerId="ADAL" clId="{3426C3AD-65B2-416C-9F7D-1D619D8D45AD}" dt="2022-08-11T04:42:17.353" v="4015" actId="164"/>
          <ac:grpSpMkLst>
            <pc:docMk/>
            <pc:sldMk cId="4201220285" sldId="268"/>
            <ac:grpSpMk id="1285" creationId="{8C16164B-5105-1C61-250B-895EA7BE8609}"/>
          </ac:grpSpMkLst>
        </pc:grpChg>
        <pc:grpChg chg="add mod">
          <ac:chgData name="NGUYEN PHAM ANH THU" userId="baf72463-252b-4d5f-a6ca-5a6327a9888d" providerId="ADAL" clId="{3426C3AD-65B2-416C-9F7D-1D619D8D45AD}" dt="2022-08-11T04:42:17.353" v="4015" actId="164"/>
          <ac:grpSpMkLst>
            <pc:docMk/>
            <pc:sldMk cId="4201220285" sldId="268"/>
            <ac:grpSpMk id="1286" creationId="{57C77EE1-B5DE-464E-9CE5-99628528BF45}"/>
          </ac:grpSpMkLst>
        </pc:grpChg>
        <pc:grpChg chg="add mod">
          <ac:chgData name="NGUYEN PHAM ANH THU" userId="baf72463-252b-4d5f-a6ca-5a6327a9888d" providerId="ADAL" clId="{3426C3AD-65B2-416C-9F7D-1D619D8D45AD}" dt="2022-08-11T04:42:17.353" v="4015" actId="164"/>
          <ac:grpSpMkLst>
            <pc:docMk/>
            <pc:sldMk cId="4201220285" sldId="268"/>
            <ac:grpSpMk id="1287" creationId="{8A4EFE0D-B989-7075-5EFA-88E9E6C184E9}"/>
          </ac:grpSpMkLst>
        </pc:grpChg>
        <pc:grpChg chg="add mod">
          <ac:chgData name="NGUYEN PHAM ANH THU" userId="baf72463-252b-4d5f-a6ca-5a6327a9888d" providerId="ADAL" clId="{3426C3AD-65B2-416C-9F7D-1D619D8D45AD}" dt="2022-08-11T04:42:17.353" v="4015" actId="164"/>
          <ac:grpSpMkLst>
            <pc:docMk/>
            <pc:sldMk cId="4201220285" sldId="268"/>
            <ac:grpSpMk id="1288" creationId="{F000EFBC-3BBE-27B2-E5EC-45E6CD183B9A}"/>
          </ac:grpSpMkLst>
        </pc:grpChg>
        <pc:grpChg chg="add mod">
          <ac:chgData name="NGUYEN PHAM ANH THU" userId="baf72463-252b-4d5f-a6ca-5a6327a9888d" providerId="ADAL" clId="{3426C3AD-65B2-416C-9F7D-1D619D8D45AD}" dt="2022-08-11T04:42:17.353" v="4015" actId="164"/>
          <ac:grpSpMkLst>
            <pc:docMk/>
            <pc:sldMk cId="4201220285" sldId="268"/>
            <ac:grpSpMk id="1289" creationId="{75539863-8DFA-B0B0-2CF8-ABC139850CD0}"/>
          </ac:grpSpMkLst>
        </pc:grpChg>
        <pc:grpChg chg="add mod">
          <ac:chgData name="NGUYEN PHAM ANH THU" userId="baf72463-252b-4d5f-a6ca-5a6327a9888d" providerId="ADAL" clId="{3426C3AD-65B2-416C-9F7D-1D619D8D45AD}" dt="2022-08-11T04:42:17.353" v="4015" actId="164"/>
          <ac:grpSpMkLst>
            <pc:docMk/>
            <pc:sldMk cId="4201220285" sldId="268"/>
            <ac:grpSpMk id="1293" creationId="{FE8F4154-A4BC-6877-41D8-5BB773B4F681}"/>
          </ac:grpSpMkLst>
        </pc:grpChg>
        <pc:picChg chg="mod">
          <ac:chgData name="NGUYEN PHAM ANH THU" userId="baf72463-252b-4d5f-a6ca-5a6327a9888d" providerId="ADAL" clId="{3426C3AD-65B2-416C-9F7D-1D619D8D45AD}" dt="2022-08-11T04:37:15.906" v="3925" actId="1076"/>
          <ac:picMkLst>
            <pc:docMk/>
            <pc:sldMk cId="4201220285" sldId="268"/>
            <ac:picMk id="5" creationId="{D67F7369-E06B-7638-EF3B-C16320F22C54}"/>
          </ac:picMkLst>
        </pc:picChg>
        <pc:cxnChg chg="mod">
          <ac:chgData name="NGUYEN PHAM ANH THU" userId="baf72463-252b-4d5f-a6ca-5a6327a9888d" providerId="ADAL" clId="{3426C3AD-65B2-416C-9F7D-1D619D8D45AD}" dt="2022-08-11T04:42:13.729" v="4014" actId="1035"/>
          <ac:cxnSpMkLst>
            <pc:docMk/>
            <pc:sldMk cId="4201220285" sldId="268"/>
            <ac:cxnSpMk id="546" creationId="{DFC3FA89-8A35-2521-75AE-E3CE6AC15C4E}"/>
          </ac:cxnSpMkLst>
        </pc:cxnChg>
      </pc:sldChg>
      <pc:sldChg chg="addSp delSp modSp add mod ord delAnim modAnim">
        <pc:chgData name="NGUYEN PHAM ANH THU" userId="baf72463-252b-4d5f-a6ca-5a6327a9888d" providerId="ADAL" clId="{3426C3AD-65B2-416C-9F7D-1D619D8D45AD}" dt="2022-08-11T06:41:04.495" v="5658"/>
        <pc:sldMkLst>
          <pc:docMk/>
          <pc:sldMk cId="3517245648" sldId="269"/>
        </pc:sldMkLst>
        <pc:spChg chg="mod">
          <ac:chgData name="NGUYEN PHAM ANH THU" userId="baf72463-252b-4d5f-a6ca-5a6327a9888d" providerId="ADAL" clId="{3426C3AD-65B2-416C-9F7D-1D619D8D45AD}" dt="2022-08-11T04:43:13.164" v="4026"/>
          <ac:spMkLst>
            <pc:docMk/>
            <pc:sldMk cId="3517245648" sldId="269"/>
            <ac:spMk id="2" creationId="{649F42EF-6A2A-A021-6CCF-F1247FA455CF}"/>
          </ac:spMkLst>
        </pc:spChg>
        <pc:spChg chg="mod">
          <ac:chgData name="NGUYEN PHAM ANH THU" userId="baf72463-252b-4d5f-a6ca-5a6327a9888d" providerId="ADAL" clId="{3426C3AD-65B2-416C-9F7D-1D619D8D45AD}" dt="2022-08-11T04:47:38.180" v="4128" actId="1035"/>
          <ac:spMkLst>
            <pc:docMk/>
            <pc:sldMk cId="3517245648" sldId="269"/>
            <ac:spMk id="4" creationId="{115C0410-9DDA-B969-87B9-D05C0CE659A2}"/>
          </ac:spMkLst>
        </pc:spChg>
        <pc:spChg chg="mod">
          <ac:chgData name="NGUYEN PHAM ANH THU" userId="baf72463-252b-4d5f-a6ca-5a6327a9888d" providerId="ADAL" clId="{3426C3AD-65B2-416C-9F7D-1D619D8D45AD}" dt="2022-08-11T04:47:38.180" v="4128" actId="1035"/>
          <ac:spMkLst>
            <pc:docMk/>
            <pc:sldMk cId="3517245648" sldId="269"/>
            <ac:spMk id="6" creationId="{3CD8BF6E-2A72-672C-86AB-EFE4099D2938}"/>
          </ac:spMkLst>
        </pc:spChg>
        <pc:spChg chg="mod">
          <ac:chgData name="NGUYEN PHAM ANH THU" userId="baf72463-252b-4d5f-a6ca-5a6327a9888d" providerId="ADAL" clId="{3426C3AD-65B2-416C-9F7D-1D619D8D45AD}" dt="2022-08-11T04:47:38.180" v="4128" actId="1035"/>
          <ac:spMkLst>
            <pc:docMk/>
            <pc:sldMk cId="3517245648" sldId="269"/>
            <ac:spMk id="9" creationId="{FE8EE31F-4835-1DD2-EDFE-788CBF329CAA}"/>
          </ac:spMkLst>
        </pc:spChg>
        <pc:spChg chg="mod">
          <ac:chgData name="NGUYEN PHAM ANH THU" userId="baf72463-252b-4d5f-a6ca-5a6327a9888d" providerId="ADAL" clId="{3426C3AD-65B2-416C-9F7D-1D619D8D45AD}" dt="2022-08-11T04:47:38.180" v="4128" actId="1035"/>
          <ac:spMkLst>
            <pc:docMk/>
            <pc:sldMk cId="3517245648" sldId="269"/>
            <ac:spMk id="10" creationId="{50DE893B-41A6-57DE-D0DD-FD40C1EA5B63}"/>
          </ac:spMkLst>
        </pc:spChg>
        <pc:spChg chg="mod">
          <ac:chgData name="NGUYEN PHAM ANH THU" userId="baf72463-252b-4d5f-a6ca-5a6327a9888d" providerId="ADAL" clId="{3426C3AD-65B2-416C-9F7D-1D619D8D45AD}" dt="2022-08-11T04:47:38.180" v="4128" actId="1035"/>
          <ac:spMkLst>
            <pc:docMk/>
            <pc:sldMk cId="3517245648" sldId="269"/>
            <ac:spMk id="12" creationId="{B45CFB24-8682-703E-AE5B-5FD9561E0A4F}"/>
          </ac:spMkLst>
        </pc:spChg>
        <pc:spChg chg="mod">
          <ac:chgData name="NGUYEN PHAM ANH THU" userId="baf72463-252b-4d5f-a6ca-5a6327a9888d" providerId="ADAL" clId="{3426C3AD-65B2-416C-9F7D-1D619D8D45AD}" dt="2022-08-11T04:47:38.180" v="4128" actId="1035"/>
          <ac:spMkLst>
            <pc:docMk/>
            <pc:sldMk cId="3517245648" sldId="269"/>
            <ac:spMk id="13" creationId="{88E4F967-2FCE-8811-44F4-70EC47BAD4A5}"/>
          </ac:spMkLst>
        </pc:spChg>
        <pc:spChg chg="mod">
          <ac:chgData name="NGUYEN PHAM ANH THU" userId="baf72463-252b-4d5f-a6ca-5a6327a9888d" providerId="ADAL" clId="{3426C3AD-65B2-416C-9F7D-1D619D8D45AD}" dt="2022-08-11T04:47:38.180" v="4128" actId="1035"/>
          <ac:spMkLst>
            <pc:docMk/>
            <pc:sldMk cId="3517245648" sldId="269"/>
            <ac:spMk id="14" creationId="{CC2C5736-520B-11EE-F07A-B212B78D437B}"/>
          </ac:spMkLst>
        </pc:spChg>
        <pc:spChg chg="mod">
          <ac:chgData name="NGUYEN PHAM ANH THU" userId="baf72463-252b-4d5f-a6ca-5a6327a9888d" providerId="ADAL" clId="{3426C3AD-65B2-416C-9F7D-1D619D8D45AD}" dt="2022-08-11T04:47:38.180" v="4128" actId="1035"/>
          <ac:spMkLst>
            <pc:docMk/>
            <pc:sldMk cId="3517245648" sldId="269"/>
            <ac:spMk id="16" creationId="{1F20B251-A89F-FE34-B4EC-73B65524C586}"/>
          </ac:spMkLst>
        </pc:spChg>
        <pc:spChg chg="mod">
          <ac:chgData name="NGUYEN PHAM ANH THU" userId="baf72463-252b-4d5f-a6ca-5a6327a9888d" providerId="ADAL" clId="{3426C3AD-65B2-416C-9F7D-1D619D8D45AD}" dt="2022-08-11T04:47:44.612" v="4129" actId="1076"/>
          <ac:spMkLst>
            <pc:docMk/>
            <pc:sldMk cId="3517245648" sldId="269"/>
            <ac:spMk id="17" creationId="{AAE0320F-0704-F28F-F860-4ED2D5044B08}"/>
          </ac:spMkLst>
        </pc:spChg>
        <pc:spChg chg="add mod">
          <ac:chgData name="NGUYEN PHAM ANH THU" userId="baf72463-252b-4d5f-a6ca-5a6327a9888d" providerId="ADAL" clId="{3426C3AD-65B2-416C-9F7D-1D619D8D45AD}" dt="2022-08-11T04:47:38.180" v="4128" actId="1035"/>
          <ac:spMkLst>
            <pc:docMk/>
            <pc:sldMk cId="3517245648" sldId="269"/>
            <ac:spMk id="18" creationId="{A40C6797-7083-E5F2-BFAF-6B896BFACD0A}"/>
          </ac:spMkLst>
        </pc:spChg>
        <pc:spChg chg="add mod">
          <ac:chgData name="NGUYEN PHAM ANH THU" userId="baf72463-252b-4d5f-a6ca-5a6327a9888d" providerId="ADAL" clId="{3426C3AD-65B2-416C-9F7D-1D619D8D45AD}" dt="2022-08-11T04:47:38.180" v="4128" actId="1035"/>
          <ac:spMkLst>
            <pc:docMk/>
            <pc:sldMk cId="3517245648" sldId="269"/>
            <ac:spMk id="19" creationId="{46327093-35FE-75A5-7E38-89D3FD2E8E34}"/>
          </ac:spMkLst>
        </pc:spChg>
        <pc:spChg chg="mod">
          <ac:chgData name="NGUYEN PHAM ANH THU" userId="baf72463-252b-4d5f-a6ca-5a6327a9888d" providerId="ADAL" clId="{3426C3AD-65B2-416C-9F7D-1D619D8D45AD}" dt="2022-08-11T04:47:38.180" v="4128" actId="1035"/>
          <ac:spMkLst>
            <pc:docMk/>
            <pc:sldMk cId="3517245648" sldId="269"/>
            <ac:spMk id="20" creationId="{2B7DFA45-0C7B-072F-8DFB-1EE092A7AA5D}"/>
          </ac:spMkLst>
        </pc:spChg>
        <pc:spChg chg="add mod">
          <ac:chgData name="NGUYEN PHAM ANH THU" userId="baf72463-252b-4d5f-a6ca-5a6327a9888d" providerId="ADAL" clId="{3426C3AD-65B2-416C-9F7D-1D619D8D45AD}" dt="2022-08-11T04:47:38.180" v="4128" actId="1035"/>
          <ac:spMkLst>
            <pc:docMk/>
            <pc:sldMk cId="3517245648" sldId="269"/>
            <ac:spMk id="23" creationId="{22F36DA2-9DC0-67BF-3510-38BE9080BF4A}"/>
          </ac:spMkLst>
        </pc:spChg>
        <pc:spChg chg="mod">
          <ac:chgData name="NGUYEN PHAM ANH THU" userId="baf72463-252b-4d5f-a6ca-5a6327a9888d" providerId="ADAL" clId="{3426C3AD-65B2-416C-9F7D-1D619D8D45AD}" dt="2022-08-11T04:50:10.708" v="4280" actId="1076"/>
          <ac:spMkLst>
            <pc:docMk/>
            <pc:sldMk cId="3517245648" sldId="269"/>
            <ac:spMk id="24" creationId="{CD227609-598D-6EB9-2CE1-6D958A64CF0D}"/>
          </ac:spMkLst>
        </pc:spChg>
        <pc:spChg chg="add mod">
          <ac:chgData name="NGUYEN PHAM ANH THU" userId="baf72463-252b-4d5f-a6ca-5a6327a9888d" providerId="ADAL" clId="{3426C3AD-65B2-416C-9F7D-1D619D8D45AD}" dt="2022-08-11T04:47:38.180" v="4128" actId="1035"/>
          <ac:spMkLst>
            <pc:docMk/>
            <pc:sldMk cId="3517245648" sldId="269"/>
            <ac:spMk id="26" creationId="{EE620AEF-5A1E-C770-47C6-F39EF56D8446}"/>
          </ac:spMkLst>
        </pc:spChg>
        <pc:spChg chg="add del mod">
          <ac:chgData name="NGUYEN PHAM ANH THU" userId="baf72463-252b-4d5f-a6ca-5a6327a9888d" providerId="ADAL" clId="{3426C3AD-65B2-416C-9F7D-1D619D8D45AD}" dt="2022-08-11T04:46:29.995" v="4075" actId="478"/>
          <ac:spMkLst>
            <pc:docMk/>
            <pc:sldMk cId="3517245648" sldId="269"/>
            <ac:spMk id="27" creationId="{3F2015CA-F781-A606-B081-AA5B8E65D13C}"/>
          </ac:spMkLst>
        </pc:spChg>
        <pc:spChg chg="mod">
          <ac:chgData name="NGUYEN PHAM ANH THU" userId="baf72463-252b-4d5f-a6ca-5a6327a9888d" providerId="ADAL" clId="{3426C3AD-65B2-416C-9F7D-1D619D8D45AD}" dt="2022-08-11T04:47:38.180" v="4128" actId="1035"/>
          <ac:spMkLst>
            <pc:docMk/>
            <pc:sldMk cId="3517245648" sldId="269"/>
            <ac:spMk id="333" creationId="{27CB5197-7C86-E80E-4487-32A94E895FA9}"/>
          </ac:spMkLst>
        </pc:spChg>
        <pc:cxnChg chg="mod">
          <ac:chgData name="NGUYEN PHAM ANH THU" userId="baf72463-252b-4d5f-a6ca-5a6327a9888d" providerId="ADAL" clId="{3426C3AD-65B2-416C-9F7D-1D619D8D45AD}" dt="2022-08-11T04:47:38.180" v="4128" actId="1035"/>
          <ac:cxnSpMkLst>
            <pc:docMk/>
            <pc:sldMk cId="3517245648" sldId="269"/>
            <ac:cxnSpMk id="7" creationId="{F44FB6C9-CDFA-5EA8-9F70-C66D273B5468}"/>
          </ac:cxnSpMkLst>
        </pc:cxnChg>
        <pc:cxnChg chg="mod">
          <ac:chgData name="NGUYEN PHAM ANH THU" userId="baf72463-252b-4d5f-a6ca-5a6327a9888d" providerId="ADAL" clId="{3426C3AD-65B2-416C-9F7D-1D619D8D45AD}" dt="2022-08-11T04:47:38.180" v="4128" actId="1035"/>
          <ac:cxnSpMkLst>
            <pc:docMk/>
            <pc:sldMk cId="3517245648" sldId="269"/>
            <ac:cxnSpMk id="8" creationId="{EC8AFE60-01AA-07F6-AF59-96F8514822A5}"/>
          </ac:cxnSpMkLst>
        </pc:cxnChg>
        <pc:cxnChg chg="mod">
          <ac:chgData name="NGUYEN PHAM ANH THU" userId="baf72463-252b-4d5f-a6ca-5a6327a9888d" providerId="ADAL" clId="{3426C3AD-65B2-416C-9F7D-1D619D8D45AD}" dt="2022-08-11T04:47:38.180" v="4128" actId="1035"/>
          <ac:cxnSpMkLst>
            <pc:docMk/>
            <pc:sldMk cId="3517245648" sldId="269"/>
            <ac:cxnSpMk id="11" creationId="{CF64B37C-AA47-A2DA-BF06-140BBF2559F8}"/>
          </ac:cxnSpMkLst>
        </pc:cxnChg>
        <pc:cxnChg chg="mod">
          <ac:chgData name="NGUYEN PHAM ANH THU" userId="baf72463-252b-4d5f-a6ca-5a6327a9888d" providerId="ADAL" clId="{3426C3AD-65B2-416C-9F7D-1D619D8D45AD}" dt="2022-08-11T04:47:38.180" v="4128" actId="1035"/>
          <ac:cxnSpMkLst>
            <pc:docMk/>
            <pc:sldMk cId="3517245648" sldId="269"/>
            <ac:cxnSpMk id="15" creationId="{828D5FE4-864F-19C7-CB38-CA9CC856B26E}"/>
          </ac:cxnSpMkLst>
        </pc:cxnChg>
        <pc:cxnChg chg="add mod">
          <ac:chgData name="NGUYEN PHAM ANH THU" userId="baf72463-252b-4d5f-a6ca-5a6327a9888d" providerId="ADAL" clId="{3426C3AD-65B2-416C-9F7D-1D619D8D45AD}" dt="2022-08-11T04:47:38.180" v="4128" actId="1035"/>
          <ac:cxnSpMkLst>
            <pc:docMk/>
            <pc:sldMk cId="3517245648" sldId="269"/>
            <ac:cxnSpMk id="25" creationId="{60C8C14C-DA75-B21B-AA15-93C39542719C}"/>
          </ac:cxnSpMkLst>
        </pc:cxnChg>
      </pc:sldChg>
      <pc:sldChg chg="addSp modSp add mod ord modAnim">
        <pc:chgData name="NGUYEN PHAM ANH THU" userId="baf72463-252b-4d5f-a6ca-5a6327a9888d" providerId="ADAL" clId="{3426C3AD-65B2-416C-9F7D-1D619D8D45AD}" dt="2022-08-11T04:54:36.719" v="4340"/>
        <pc:sldMkLst>
          <pc:docMk/>
          <pc:sldMk cId="2621362018" sldId="270"/>
        </pc:sldMkLst>
        <pc:spChg chg="mod">
          <ac:chgData name="NGUYEN PHAM ANH THU" userId="baf72463-252b-4d5f-a6ca-5a6327a9888d" providerId="ADAL" clId="{3426C3AD-65B2-416C-9F7D-1D619D8D45AD}" dt="2022-08-11T04:52:45.993" v="4307" actId="14100"/>
          <ac:spMkLst>
            <pc:docMk/>
            <pc:sldMk cId="2621362018" sldId="270"/>
            <ac:spMk id="2" creationId="{649F42EF-6A2A-A021-6CCF-F1247FA455CF}"/>
          </ac:spMkLst>
        </pc:spChg>
        <pc:spChg chg="mod">
          <ac:chgData name="NGUYEN PHAM ANH THU" userId="baf72463-252b-4d5f-a6ca-5a6327a9888d" providerId="ADAL" clId="{3426C3AD-65B2-416C-9F7D-1D619D8D45AD}" dt="2022-08-11T04:54:01.352" v="4338" actId="1036"/>
          <ac:spMkLst>
            <pc:docMk/>
            <pc:sldMk cId="2621362018" sldId="270"/>
            <ac:spMk id="4" creationId="{115C0410-9DDA-B969-87B9-D05C0CE659A2}"/>
          </ac:spMkLst>
        </pc:spChg>
        <pc:spChg chg="mod">
          <ac:chgData name="NGUYEN PHAM ANH THU" userId="baf72463-252b-4d5f-a6ca-5a6327a9888d" providerId="ADAL" clId="{3426C3AD-65B2-416C-9F7D-1D619D8D45AD}" dt="2022-08-11T04:54:01.352" v="4338" actId="1036"/>
          <ac:spMkLst>
            <pc:docMk/>
            <pc:sldMk cId="2621362018" sldId="270"/>
            <ac:spMk id="6" creationId="{3CD8BF6E-2A72-672C-86AB-EFE4099D2938}"/>
          </ac:spMkLst>
        </pc:spChg>
        <pc:spChg chg="mod">
          <ac:chgData name="NGUYEN PHAM ANH THU" userId="baf72463-252b-4d5f-a6ca-5a6327a9888d" providerId="ADAL" clId="{3426C3AD-65B2-416C-9F7D-1D619D8D45AD}" dt="2022-08-11T04:54:01.352" v="4338" actId="1036"/>
          <ac:spMkLst>
            <pc:docMk/>
            <pc:sldMk cId="2621362018" sldId="270"/>
            <ac:spMk id="9" creationId="{FE8EE31F-4835-1DD2-EDFE-788CBF329CAA}"/>
          </ac:spMkLst>
        </pc:spChg>
        <pc:spChg chg="add mod">
          <ac:chgData name="NGUYEN PHAM ANH THU" userId="baf72463-252b-4d5f-a6ca-5a6327a9888d" providerId="ADAL" clId="{3426C3AD-65B2-416C-9F7D-1D619D8D45AD}" dt="2022-08-11T04:54:01.352" v="4338" actId="1036"/>
          <ac:spMkLst>
            <pc:docMk/>
            <pc:sldMk cId="2621362018" sldId="270"/>
            <ac:spMk id="10" creationId="{6E577F38-8F8A-3E8F-A83B-A42DBFF6721B}"/>
          </ac:spMkLst>
        </pc:spChg>
        <pc:spChg chg="add mod">
          <ac:chgData name="NGUYEN PHAM ANH THU" userId="baf72463-252b-4d5f-a6ca-5a6327a9888d" providerId="ADAL" clId="{3426C3AD-65B2-416C-9F7D-1D619D8D45AD}" dt="2022-08-11T04:54:01.352" v="4338" actId="1036"/>
          <ac:spMkLst>
            <pc:docMk/>
            <pc:sldMk cId="2621362018" sldId="270"/>
            <ac:spMk id="12" creationId="{0ABB2F76-9102-1ED2-E009-838687501EA7}"/>
          </ac:spMkLst>
        </pc:spChg>
        <pc:spChg chg="mod">
          <ac:chgData name="NGUYEN PHAM ANH THU" userId="baf72463-252b-4d5f-a6ca-5a6327a9888d" providerId="ADAL" clId="{3426C3AD-65B2-416C-9F7D-1D619D8D45AD}" dt="2022-08-11T04:54:01.352" v="4338" actId="1036"/>
          <ac:spMkLst>
            <pc:docMk/>
            <pc:sldMk cId="2621362018" sldId="270"/>
            <ac:spMk id="13" creationId="{88E4F967-2FCE-8811-44F4-70EC47BAD4A5}"/>
          </ac:spMkLst>
        </pc:spChg>
        <pc:spChg chg="add mod">
          <ac:chgData name="NGUYEN PHAM ANH THU" userId="baf72463-252b-4d5f-a6ca-5a6327a9888d" providerId="ADAL" clId="{3426C3AD-65B2-416C-9F7D-1D619D8D45AD}" dt="2022-08-11T04:54:01.352" v="4338" actId="1036"/>
          <ac:spMkLst>
            <pc:docMk/>
            <pc:sldMk cId="2621362018" sldId="270"/>
            <ac:spMk id="14" creationId="{AA1AC08D-0835-F6DA-8B15-47166D05D073}"/>
          </ac:spMkLst>
        </pc:spChg>
        <pc:cxnChg chg="mod">
          <ac:chgData name="NGUYEN PHAM ANH THU" userId="baf72463-252b-4d5f-a6ca-5a6327a9888d" providerId="ADAL" clId="{3426C3AD-65B2-416C-9F7D-1D619D8D45AD}" dt="2022-08-11T04:54:01.352" v="4338" actId="1036"/>
          <ac:cxnSpMkLst>
            <pc:docMk/>
            <pc:sldMk cId="2621362018" sldId="270"/>
            <ac:cxnSpMk id="8" creationId="{EC8AFE60-01AA-07F6-AF59-96F8514822A5}"/>
          </ac:cxnSpMkLst>
        </pc:cxnChg>
        <pc:cxnChg chg="add mod">
          <ac:chgData name="NGUYEN PHAM ANH THU" userId="baf72463-252b-4d5f-a6ca-5a6327a9888d" providerId="ADAL" clId="{3426C3AD-65B2-416C-9F7D-1D619D8D45AD}" dt="2022-08-11T04:54:01.352" v="4338" actId="1036"/>
          <ac:cxnSpMkLst>
            <pc:docMk/>
            <pc:sldMk cId="2621362018" sldId="270"/>
            <ac:cxnSpMk id="11" creationId="{4F50DFCE-CDA6-1275-9FCC-7771BC95E61F}"/>
          </ac:cxnSpMkLst>
        </pc:cxnChg>
      </pc:sldChg>
      <pc:sldChg chg="addSp delSp modSp add mod delAnim modAnim">
        <pc:chgData name="NGUYEN PHAM ANH THU" userId="baf72463-252b-4d5f-a6ca-5a6327a9888d" providerId="ADAL" clId="{3426C3AD-65B2-416C-9F7D-1D619D8D45AD}" dt="2022-08-11T05:11:52.282" v="4573" actId="1076"/>
        <pc:sldMkLst>
          <pc:docMk/>
          <pc:sldMk cId="3999040490" sldId="271"/>
        </pc:sldMkLst>
        <pc:spChg chg="del">
          <ac:chgData name="NGUYEN PHAM ANH THU" userId="baf72463-252b-4d5f-a6ca-5a6327a9888d" providerId="ADAL" clId="{3426C3AD-65B2-416C-9F7D-1D619D8D45AD}" dt="2022-08-11T04:54:52.101" v="4342" actId="478"/>
          <ac:spMkLst>
            <pc:docMk/>
            <pc:sldMk cId="3999040490" sldId="271"/>
            <ac:spMk id="2" creationId="{649F42EF-6A2A-A021-6CCF-F1247FA455CF}"/>
          </ac:spMkLst>
        </pc:spChg>
        <pc:spChg chg="del">
          <ac:chgData name="NGUYEN PHAM ANH THU" userId="baf72463-252b-4d5f-a6ca-5a6327a9888d" providerId="ADAL" clId="{3426C3AD-65B2-416C-9F7D-1D619D8D45AD}" dt="2022-08-11T04:54:52.101" v="4342" actId="478"/>
          <ac:spMkLst>
            <pc:docMk/>
            <pc:sldMk cId="3999040490" sldId="271"/>
            <ac:spMk id="4" creationId="{115C0410-9DDA-B969-87B9-D05C0CE659A2}"/>
          </ac:spMkLst>
        </pc:spChg>
        <pc:spChg chg="del">
          <ac:chgData name="NGUYEN PHAM ANH THU" userId="baf72463-252b-4d5f-a6ca-5a6327a9888d" providerId="ADAL" clId="{3426C3AD-65B2-416C-9F7D-1D619D8D45AD}" dt="2022-08-11T04:54:52.101" v="4342" actId="478"/>
          <ac:spMkLst>
            <pc:docMk/>
            <pc:sldMk cId="3999040490" sldId="271"/>
            <ac:spMk id="6" creationId="{3CD8BF6E-2A72-672C-86AB-EFE4099D2938}"/>
          </ac:spMkLst>
        </pc:spChg>
        <pc:spChg chg="add mod">
          <ac:chgData name="NGUYEN PHAM ANH THU" userId="baf72463-252b-4d5f-a6ca-5a6327a9888d" providerId="ADAL" clId="{3426C3AD-65B2-416C-9F7D-1D619D8D45AD}" dt="2022-08-11T04:58:22.257" v="4344" actId="1076"/>
          <ac:spMkLst>
            <pc:docMk/>
            <pc:sldMk cId="3999040490" sldId="271"/>
            <ac:spMk id="7" creationId="{A1D5A881-F208-66AE-B256-6F3A20DEE5A6}"/>
          </ac:spMkLst>
        </pc:spChg>
        <pc:spChg chg="del">
          <ac:chgData name="NGUYEN PHAM ANH THU" userId="baf72463-252b-4d5f-a6ca-5a6327a9888d" providerId="ADAL" clId="{3426C3AD-65B2-416C-9F7D-1D619D8D45AD}" dt="2022-08-11T04:54:52.101" v="4342" actId="478"/>
          <ac:spMkLst>
            <pc:docMk/>
            <pc:sldMk cId="3999040490" sldId="271"/>
            <ac:spMk id="9" creationId="{FE8EE31F-4835-1DD2-EDFE-788CBF329CAA}"/>
          </ac:spMkLst>
        </pc:spChg>
        <pc:spChg chg="del">
          <ac:chgData name="NGUYEN PHAM ANH THU" userId="baf72463-252b-4d5f-a6ca-5a6327a9888d" providerId="ADAL" clId="{3426C3AD-65B2-416C-9F7D-1D619D8D45AD}" dt="2022-08-11T04:54:52.101" v="4342" actId="478"/>
          <ac:spMkLst>
            <pc:docMk/>
            <pc:sldMk cId="3999040490" sldId="271"/>
            <ac:spMk id="10" creationId="{6E577F38-8F8A-3E8F-A83B-A42DBFF6721B}"/>
          </ac:spMkLst>
        </pc:spChg>
        <pc:spChg chg="del">
          <ac:chgData name="NGUYEN PHAM ANH THU" userId="baf72463-252b-4d5f-a6ca-5a6327a9888d" providerId="ADAL" clId="{3426C3AD-65B2-416C-9F7D-1D619D8D45AD}" dt="2022-08-11T04:54:52.101" v="4342" actId="478"/>
          <ac:spMkLst>
            <pc:docMk/>
            <pc:sldMk cId="3999040490" sldId="271"/>
            <ac:spMk id="12" creationId="{0ABB2F76-9102-1ED2-E009-838687501EA7}"/>
          </ac:spMkLst>
        </pc:spChg>
        <pc:spChg chg="del">
          <ac:chgData name="NGUYEN PHAM ANH THU" userId="baf72463-252b-4d5f-a6ca-5a6327a9888d" providerId="ADAL" clId="{3426C3AD-65B2-416C-9F7D-1D619D8D45AD}" dt="2022-08-11T04:54:52.101" v="4342" actId="478"/>
          <ac:spMkLst>
            <pc:docMk/>
            <pc:sldMk cId="3999040490" sldId="271"/>
            <ac:spMk id="13" creationId="{88E4F967-2FCE-8811-44F4-70EC47BAD4A5}"/>
          </ac:spMkLst>
        </pc:spChg>
        <pc:spChg chg="del">
          <ac:chgData name="NGUYEN PHAM ANH THU" userId="baf72463-252b-4d5f-a6ca-5a6327a9888d" providerId="ADAL" clId="{3426C3AD-65B2-416C-9F7D-1D619D8D45AD}" dt="2022-08-11T04:54:52.101" v="4342" actId="478"/>
          <ac:spMkLst>
            <pc:docMk/>
            <pc:sldMk cId="3999040490" sldId="271"/>
            <ac:spMk id="14" creationId="{AA1AC08D-0835-F6DA-8B15-47166D05D073}"/>
          </ac:spMkLst>
        </pc:spChg>
        <pc:spChg chg="add mod">
          <ac:chgData name="NGUYEN PHAM ANH THU" userId="baf72463-252b-4d5f-a6ca-5a6327a9888d" providerId="ADAL" clId="{3426C3AD-65B2-416C-9F7D-1D619D8D45AD}" dt="2022-08-11T04:58:33.382" v="4386" actId="20577"/>
          <ac:spMkLst>
            <pc:docMk/>
            <pc:sldMk cId="3999040490" sldId="271"/>
            <ac:spMk id="15" creationId="{3CC0BE30-2E3A-EABB-D471-4FDC135D0819}"/>
          </ac:spMkLst>
        </pc:spChg>
        <pc:spChg chg="add mod">
          <ac:chgData name="NGUYEN PHAM ANH THU" userId="baf72463-252b-4d5f-a6ca-5a6327a9888d" providerId="ADAL" clId="{3426C3AD-65B2-416C-9F7D-1D619D8D45AD}" dt="2022-08-11T05:10:33.379" v="4507" actId="1076"/>
          <ac:spMkLst>
            <pc:docMk/>
            <pc:sldMk cId="3999040490" sldId="271"/>
            <ac:spMk id="16" creationId="{DAD54D86-6395-D3B8-400A-AFF3AAE3824B}"/>
          </ac:spMkLst>
        </pc:spChg>
        <pc:spChg chg="add mod">
          <ac:chgData name="NGUYEN PHAM ANH THU" userId="baf72463-252b-4d5f-a6ca-5a6327a9888d" providerId="ADAL" clId="{3426C3AD-65B2-416C-9F7D-1D619D8D45AD}" dt="2022-08-11T05:11:03.048" v="4519" actId="20577"/>
          <ac:spMkLst>
            <pc:docMk/>
            <pc:sldMk cId="3999040490" sldId="271"/>
            <ac:spMk id="17" creationId="{80DDC8BA-74E5-50D6-C875-68000C0C7412}"/>
          </ac:spMkLst>
        </pc:spChg>
        <pc:spChg chg="mod">
          <ac:chgData name="NGUYEN PHAM ANH THU" userId="baf72463-252b-4d5f-a6ca-5a6327a9888d" providerId="ADAL" clId="{3426C3AD-65B2-416C-9F7D-1D619D8D45AD}" dt="2022-08-11T05:11:49.219" v="4572" actId="1076"/>
          <ac:spMkLst>
            <pc:docMk/>
            <pc:sldMk cId="3999040490" sldId="271"/>
            <ac:spMk id="19" creationId="{4BF58922-B77C-8B05-0AB9-D3E1157EEE51}"/>
          </ac:spMkLst>
        </pc:spChg>
        <pc:spChg chg="del">
          <ac:chgData name="NGUYEN PHAM ANH THU" userId="baf72463-252b-4d5f-a6ca-5a6327a9888d" providerId="ADAL" clId="{3426C3AD-65B2-416C-9F7D-1D619D8D45AD}" dt="2022-08-11T04:54:52.101" v="4342" actId="478"/>
          <ac:spMkLst>
            <pc:docMk/>
            <pc:sldMk cId="3999040490" sldId="271"/>
            <ac:spMk id="333" creationId="{27CB5197-7C86-E80E-4487-32A94E895FA9}"/>
          </ac:spMkLst>
        </pc:spChg>
        <pc:grpChg chg="add mod">
          <ac:chgData name="NGUYEN PHAM ANH THU" userId="baf72463-252b-4d5f-a6ca-5a6327a9888d" providerId="ADAL" clId="{3426C3AD-65B2-416C-9F7D-1D619D8D45AD}" dt="2022-08-11T05:11:52.282" v="4573" actId="1076"/>
          <ac:grpSpMkLst>
            <pc:docMk/>
            <pc:sldMk cId="3999040490" sldId="271"/>
            <ac:grpSpMk id="18" creationId="{2EA04E84-7017-77EE-DE48-77C78CF49270}"/>
          </ac:grpSpMkLst>
        </pc:grpChg>
        <pc:grpChg chg="mod">
          <ac:chgData name="NGUYEN PHAM ANH THU" userId="baf72463-252b-4d5f-a6ca-5a6327a9888d" providerId="ADAL" clId="{3426C3AD-65B2-416C-9F7D-1D619D8D45AD}" dt="2022-08-11T05:11:29.358" v="4520"/>
          <ac:grpSpMkLst>
            <pc:docMk/>
            <pc:sldMk cId="3999040490" sldId="271"/>
            <ac:grpSpMk id="20" creationId="{BC3657DF-1A3A-5511-4E92-C99EF4B3ACC3}"/>
          </ac:grpSpMkLst>
        </pc:grpChg>
        <pc:grpChg chg="del">
          <ac:chgData name="NGUYEN PHAM ANH THU" userId="baf72463-252b-4d5f-a6ca-5a6327a9888d" providerId="ADAL" clId="{3426C3AD-65B2-416C-9F7D-1D619D8D45AD}" dt="2022-08-11T04:54:52.101" v="4342" actId="478"/>
          <ac:grpSpMkLst>
            <pc:docMk/>
            <pc:sldMk cId="3999040490" sldId="271"/>
            <ac:grpSpMk id="21" creationId="{C288B4E0-3D51-1273-9602-7F2422B0B724}"/>
          </ac:grpSpMkLst>
        </pc:grpChg>
        <pc:picChg chg="mod">
          <ac:chgData name="NGUYEN PHAM ANH THU" userId="baf72463-252b-4d5f-a6ca-5a6327a9888d" providerId="ADAL" clId="{3426C3AD-65B2-416C-9F7D-1D619D8D45AD}" dt="2022-08-11T05:11:29.358" v="4520"/>
          <ac:picMkLst>
            <pc:docMk/>
            <pc:sldMk cId="3999040490" sldId="271"/>
            <ac:picMk id="24" creationId="{C2140798-F568-0534-3362-057472C74DB7}"/>
          </ac:picMkLst>
        </pc:picChg>
        <pc:picChg chg="mod">
          <ac:chgData name="NGUYEN PHAM ANH THU" userId="baf72463-252b-4d5f-a6ca-5a6327a9888d" providerId="ADAL" clId="{3426C3AD-65B2-416C-9F7D-1D619D8D45AD}" dt="2022-08-11T05:11:29.358" v="4520"/>
          <ac:picMkLst>
            <pc:docMk/>
            <pc:sldMk cId="3999040490" sldId="271"/>
            <ac:picMk id="27" creationId="{F1003D99-3CFE-4718-CDBD-75861BC40C92}"/>
          </ac:picMkLst>
        </pc:picChg>
        <pc:cxnChg chg="del">
          <ac:chgData name="NGUYEN PHAM ANH THU" userId="baf72463-252b-4d5f-a6ca-5a6327a9888d" providerId="ADAL" clId="{3426C3AD-65B2-416C-9F7D-1D619D8D45AD}" dt="2022-08-11T04:54:52.101" v="4342" actId="478"/>
          <ac:cxnSpMkLst>
            <pc:docMk/>
            <pc:sldMk cId="3999040490" sldId="271"/>
            <ac:cxnSpMk id="8" creationId="{EC8AFE60-01AA-07F6-AF59-96F8514822A5}"/>
          </ac:cxnSpMkLst>
        </pc:cxnChg>
        <pc:cxnChg chg="del">
          <ac:chgData name="NGUYEN PHAM ANH THU" userId="baf72463-252b-4d5f-a6ca-5a6327a9888d" providerId="ADAL" clId="{3426C3AD-65B2-416C-9F7D-1D619D8D45AD}" dt="2022-08-11T04:54:52.101" v="4342" actId="478"/>
          <ac:cxnSpMkLst>
            <pc:docMk/>
            <pc:sldMk cId="3999040490" sldId="271"/>
            <ac:cxnSpMk id="11" creationId="{4F50DFCE-CDA6-1275-9FCC-7771BC95E61F}"/>
          </ac:cxnSpMkLst>
        </pc:cxnChg>
      </pc:sldChg>
      <pc:sldChg chg="addSp delSp modSp add mod delAnim modAnim">
        <pc:chgData name="NGUYEN PHAM ANH THU" userId="baf72463-252b-4d5f-a6ca-5a6327a9888d" providerId="ADAL" clId="{3426C3AD-65B2-416C-9F7D-1D619D8D45AD}" dt="2022-08-11T05:16:28.537" v="4680"/>
        <pc:sldMkLst>
          <pc:docMk/>
          <pc:sldMk cId="715014008" sldId="272"/>
        </pc:sldMkLst>
        <pc:spChg chg="add del mod">
          <ac:chgData name="NGUYEN PHAM ANH THU" userId="baf72463-252b-4d5f-a6ca-5a6327a9888d" providerId="ADAL" clId="{3426C3AD-65B2-416C-9F7D-1D619D8D45AD}" dt="2022-08-11T05:12:44.881" v="4592" actId="478"/>
          <ac:spMkLst>
            <pc:docMk/>
            <pc:sldMk cId="715014008" sldId="272"/>
            <ac:spMk id="2" creationId="{1EACC657-6C02-AAC0-EDEC-CCBFDCF57FA1}"/>
          </ac:spMkLst>
        </pc:spChg>
        <pc:spChg chg="add del mod">
          <ac:chgData name="NGUYEN PHAM ANH THU" userId="baf72463-252b-4d5f-a6ca-5a6327a9888d" providerId="ADAL" clId="{3426C3AD-65B2-416C-9F7D-1D619D8D45AD}" dt="2022-08-11T05:12:44.881" v="4592" actId="478"/>
          <ac:spMkLst>
            <pc:docMk/>
            <pc:sldMk cId="715014008" sldId="272"/>
            <ac:spMk id="4" creationId="{6AAAED40-3CF9-05E9-6C92-F12F7A83CCB0}"/>
          </ac:spMkLst>
        </pc:spChg>
        <pc:spChg chg="add del mod">
          <ac:chgData name="NGUYEN PHAM ANH THU" userId="baf72463-252b-4d5f-a6ca-5a6327a9888d" providerId="ADAL" clId="{3426C3AD-65B2-416C-9F7D-1D619D8D45AD}" dt="2022-08-11T05:12:35.402" v="4589" actId="478"/>
          <ac:spMkLst>
            <pc:docMk/>
            <pc:sldMk cId="715014008" sldId="272"/>
            <ac:spMk id="9" creationId="{3477B12D-318C-9BF6-CB4A-8828238151E4}"/>
          </ac:spMkLst>
        </pc:spChg>
        <pc:spChg chg="add del mod">
          <ac:chgData name="NGUYEN PHAM ANH THU" userId="baf72463-252b-4d5f-a6ca-5a6327a9888d" providerId="ADAL" clId="{3426C3AD-65B2-416C-9F7D-1D619D8D45AD}" dt="2022-08-11T05:12:35.402" v="4589" actId="478"/>
          <ac:spMkLst>
            <pc:docMk/>
            <pc:sldMk cId="715014008" sldId="272"/>
            <ac:spMk id="10" creationId="{6446EDC4-1D20-76D8-C124-1FDA979CF023}"/>
          </ac:spMkLst>
        </pc:spChg>
        <pc:spChg chg="add del mod">
          <ac:chgData name="NGUYEN PHAM ANH THU" userId="baf72463-252b-4d5f-a6ca-5a6327a9888d" providerId="ADAL" clId="{3426C3AD-65B2-416C-9F7D-1D619D8D45AD}" dt="2022-08-11T05:12:35.402" v="4589" actId="478"/>
          <ac:spMkLst>
            <pc:docMk/>
            <pc:sldMk cId="715014008" sldId="272"/>
            <ac:spMk id="12" creationId="{65E6642A-EC1A-8992-73E6-B1957FFD010C}"/>
          </ac:spMkLst>
        </pc:spChg>
        <pc:spChg chg="add del mod">
          <ac:chgData name="NGUYEN PHAM ANH THU" userId="baf72463-252b-4d5f-a6ca-5a6327a9888d" providerId="ADAL" clId="{3426C3AD-65B2-416C-9F7D-1D619D8D45AD}" dt="2022-08-11T05:12:35.402" v="4589" actId="478"/>
          <ac:spMkLst>
            <pc:docMk/>
            <pc:sldMk cId="715014008" sldId="272"/>
            <ac:spMk id="13" creationId="{20887546-573A-8FB9-6A7B-DD2C5359A4EF}"/>
          </ac:spMkLst>
        </pc:spChg>
        <pc:spChg chg="add del mod">
          <ac:chgData name="NGUYEN PHAM ANH THU" userId="baf72463-252b-4d5f-a6ca-5a6327a9888d" providerId="ADAL" clId="{3426C3AD-65B2-416C-9F7D-1D619D8D45AD}" dt="2022-08-11T05:12:35.402" v="4589" actId="478"/>
          <ac:spMkLst>
            <pc:docMk/>
            <pc:sldMk cId="715014008" sldId="272"/>
            <ac:spMk id="14" creationId="{5CD9ED34-E7C1-4398-6CD3-BAC728CD075B}"/>
          </ac:spMkLst>
        </pc:spChg>
        <pc:spChg chg="mod">
          <ac:chgData name="NGUYEN PHAM ANH THU" userId="baf72463-252b-4d5f-a6ca-5a6327a9888d" providerId="ADAL" clId="{3426C3AD-65B2-416C-9F7D-1D619D8D45AD}" dt="2022-08-11T05:13:15.844" v="4607" actId="14100"/>
          <ac:spMkLst>
            <pc:docMk/>
            <pc:sldMk cId="715014008" sldId="272"/>
            <ac:spMk id="16" creationId="{DAD54D86-6395-D3B8-400A-AFF3AAE3824B}"/>
          </ac:spMkLst>
        </pc:spChg>
        <pc:spChg chg="del">
          <ac:chgData name="NGUYEN PHAM ANH THU" userId="baf72463-252b-4d5f-a6ca-5a6327a9888d" providerId="ADAL" clId="{3426C3AD-65B2-416C-9F7D-1D619D8D45AD}" dt="2022-08-11T05:12:02.661" v="4584" actId="478"/>
          <ac:spMkLst>
            <pc:docMk/>
            <pc:sldMk cId="715014008" sldId="272"/>
            <ac:spMk id="17" creationId="{80DDC8BA-74E5-50D6-C875-68000C0C7412}"/>
          </ac:spMkLst>
        </pc:spChg>
        <pc:spChg chg="add del mod">
          <ac:chgData name="NGUYEN PHAM ANH THU" userId="baf72463-252b-4d5f-a6ca-5a6327a9888d" providerId="ADAL" clId="{3426C3AD-65B2-416C-9F7D-1D619D8D45AD}" dt="2022-08-11T05:12:35.402" v="4589" actId="478"/>
          <ac:spMkLst>
            <pc:docMk/>
            <pc:sldMk cId="715014008" sldId="272"/>
            <ac:spMk id="22" creationId="{3E563DFE-BA61-FF4D-B989-E30ED7D49C3E}"/>
          </ac:spMkLst>
        </pc:spChg>
        <pc:spChg chg="add del mod">
          <ac:chgData name="NGUYEN PHAM ANH THU" userId="baf72463-252b-4d5f-a6ca-5a6327a9888d" providerId="ADAL" clId="{3426C3AD-65B2-416C-9F7D-1D619D8D45AD}" dt="2022-08-11T05:12:35.402" v="4589" actId="478"/>
          <ac:spMkLst>
            <pc:docMk/>
            <pc:sldMk cId="715014008" sldId="272"/>
            <ac:spMk id="23" creationId="{628D95D1-ADC4-87CF-D733-15B7F8DAAFBF}"/>
          </ac:spMkLst>
        </pc:spChg>
        <pc:spChg chg="add del mod">
          <ac:chgData name="NGUYEN PHAM ANH THU" userId="baf72463-252b-4d5f-a6ca-5a6327a9888d" providerId="ADAL" clId="{3426C3AD-65B2-416C-9F7D-1D619D8D45AD}" dt="2022-08-11T05:12:35.402" v="4589" actId="478"/>
          <ac:spMkLst>
            <pc:docMk/>
            <pc:sldMk cId="715014008" sldId="272"/>
            <ac:spMk id="25" creationId="{C839D41D-BF3D-424A-DAA3-8BACD10175E2}"/>
          </ac:spMkLst>
        </pc:spChg>
        <pc:spChg chg="add del mod">
          <ac:chgData name="NGUYEN PHAM ANH THU" userId="baf72463-252b-4d5f-a6ca-5a6327a9888d" providerId="ADAL" clId="{3426C3AD-65B2-416C-9F7D-1D619D8D45AD}" dt="2022-08-11T05:12:35.402" v="4589" actId="478"/>
          <ac:spMkLst>
            <pc:docMk/>
            <pc:sldMk cId="715014008" sldId="272"/>
            <ac:spMk id="26" creationId="{11F4003E-F206-6F1D-F231-1FF743893BE7}"/>
          </ac:spMkLst>
        </pc:spChg>
        <pc:spChg chg="add del mod">
          <ac:chgData name="NGUYEN PHAM ANH THU" userId="baf72463-252b-4d5f-a6ca-5a6327a9888d" providerId="ADAL" clId="{3426C3AD-65B2-416C-9F7D-1D619D8D45AD}" dt="2022-08-11T05:12:35.402" v="4589" actId="478"/>
          <ac:spMkLst>
            <pc:docMk/>
            <pc:sldMk cId="715014008" sldId="272"/>
            <ac:spMk id="28" creationId="{AD8AF8FD-997B-1626-4C4B-1309F9E37835}"/>
          </ac:spMkLst>
        </pc:spChg>
        <pc:spChg chg="add mod">
          <ac:chgData name="NGUYEN PHAM ANH THU" userId="baf72463-252b-4d5f-a6ca-5a6327a9888d" providerId="ADAL" clId="{3426C3AD-65B2-416C-9F7D-1D619D8D45AD}" dt="2022-08-11T05:13:26.931" v="4616" actId="20577"/>
          <ac:spMkLst>
            <pc:docMk/>
            <pc:sldMk cId="715014008" sldId="272"/>
            <ac:spMk id="30" creationId="{09B10898-EC1F-6817-CBD3-11DAF36A8D89}"/>
          </ac:spMkLst>
        </pc:spChg>
        <pc:spChg chg="add mod">
          <ac:chgData name="NGUYEN PHAM ANH THU" userId="baf72463-252b-4d5f-a6ca-5a6327a9888d" providerId="ADAL" clId="{3426C3AD-65B2-416C-9F7D-1D619D8D45AD}" dt="2022-08-11T05:13:29.573" v="4617" actId="20577"/>
          <ac:spMkLst>
            <pc:docMk/>
            <pc:sldMk cId="715014008" sldId="272"/>
            <ac:spMk id="31" creationId="{EAD0286C-950F-7EC1-D487-A0CD28D898C6}"/>
          </ac:spMkLst>
        </pc:spChg>
        <pc:spChg chg="add mod">
          <ac:chgData name="NGUYEN PHAM ANH THU" userId="baf72463-252b-4d5f-a6ca-5a6327a9888d" providerId="ADAL" clId="{3426C3AD-65B2-416C-9F7D-1D619D8D45AD}" dt="2022-08-11T05:13:41.595" v="4623" actId="20577"/>
          <ac:spMkLst>
            <pc:docMk/>
            <pc:sldMk cId="715014008" sldId="272"/>
            <ac:spMk id="34" creationId="{E06A7A3E-0D0D-31EC-28BE-6917B8222575}"/>
          </ac:spMkLst>
        </pc:spChg>
        <pc:spChg chg="add mod">
          <ac:chgData name="NGUYEN PHAM ANH THU" userId="baf72463-252b-4d5f-a6ca-5a6327a9888d" providerId="ADAL" clId="{3426C3AD-65B2-416C-9F7D-1D619D8D45AD}" dt="2022-08-11T05:13:34.714" v="4621" actId="20577"/>
          <ac:spMkLst>
            <pc:docMk/>
            <pc:sldMk cId="715014008" sldId="272"/>
            <ac:spMk id="35" creationId="{F065C8E0-777E-05FB-6447-9E0113652EFC}"/>
          </ac:spMkLst>
        </pc:spChg>
        <pc:spChg chg="add mod">
          <ac:chgData name="NGUYEN PHAM ANH THU" userId="baf72463-252b-4d5f-a6ca-5a6327a9888d" providerId="ADAL" clId="{3426C3AD-65B2-416C-9F7D-1D619D8D45AD}" dt="2022-08-11T05:13:45.044" v="4624" actId="20577"/>
          <ac:spMkLst>
            <pc:docMk/>
            <pc:sldMk cId="715014008" sldId="272"/>
            <ac:spMk id="37" creationId="{4D186336-B624-4366-39A8-563EEE7D545A}"/>
          </ac:spMkLst>
        </pc:spChg>
        <pc:spChg chg="add mod">
          <ac:chgData name="NGUYEN PHAM ANH THU" userId="baf72463-252b-4d5f-a6ca-5a6327a9888d" providerId="ADAL" clId="{3426C3AD-65B2-416C-9F7D-1D619D8D45AD}" dt="2022-08-11T05:13:50.276" v="4626" actId="20577"/>
          <ac:spMkLst>
            <pc:docMk/>
            <pc:sldMk cId="715014008" sldId="272"/>
            <ac:spMk id="38" creationId="{CB43DE3E-7281-1BDA-C2F0-D63A37CD4E17}"/>
          </ac:spMkLst>
        </pc:spChg>
        <pc:spChg chg="add mod">
          <ac:chgData name="NGUYEN PHAM ANH THU" userId="baf72463-252b-4d5f-a6ca-5a6327a9888d" providerId="ADAL" clId="{3426C3AD-65B2-416C-9F7D-1D619D8D45AD}" dt="2022-08-11T05:13:55.581" v="4628" actId="14100"/>
          <ac:spMkLst>
            <pc:docMk/>
            <pc:sldMk cId="715014008" sldId="272"/>
            <ac:spMk id="39" creationId="{D06B9E04-683D-67C8-A2B0-60FF86F47C9C}"/>
          </ac:spMkLst>
        </pc:spChg>
        <pc:spChg chg="add mod">
          <ac:chgData name="NGUYEN PHAM ANH THU" userId="baf72463-252b-4d5f-a6ca-5a6327a9888d" providerId="ADAL" clId="{3426C3AD-65B2-416C-9F7D-1D619D8D45AD}" dt="2022-08-11T05:13:59.935" v="4632" actId="1036"/>
          <ac:spMkLst>
            <pc:docMk/>
            <pc:sldMk cId="715014008" sldId="272"/>
            <ac:spMk id="41" creationId="{7B2354E8-4D97-F333-7C5F-407390F5D10E}"/>
          </ac:spMkLst>
        </pc:spChg>
        <pc:spChg chg="add mod">
          <ac:chgData name="NGUYEN PHAM ANH THU" userId="baf72463-252b-4d5f-a6ca-5a6327a9888d" providerId="ADAL" clId="{3426C3AD-65B2-416C-9F7D-1D619D8D45AD}" dt="2022-08-11T05:13:47.846" v="4625" actId="20577"/>
          <ac:spMkLst>
            <pc:docMk/>
            <pc:sldMk cId="715014008" sldId="272"/>
            <ac:spMk id="42" creationId="{05693FF0-45C3-BFD9-99A4-1483463A4718}"/>
          </ac:spMkLst>
        </pc:spChg>
        <pc:spChg chg="add mod">
          <ac:chgData name="NGUYEN PHAM ANH THU" userId="baf72463-252b-4d5f-a6ca-5a6327a9888d" providerId="ADAL" clId="{3426C3AD-65B2-416C-9F7D-1D619D8D45AD}" dt="2022-08-11T05:15:01.491" v="4647" actId="20577"/>
          <ac:spMkLst>
            <pc:docMk/>
            <pc:sldMk cId="715014008" sldId="272"/>
            <ac:spMk id="43" creationId="{FEB2C9BA-1002-3EEA-BBA3-BC9939342076}"/>
          </ac:spMkLst>
        </pc:spChg>
        <pc:spChg chg="add mod">
          <ac:chgData name="NGUYEN PHAM ANH THU" userId="baf72463-252b-4d5f-a6ca-5a6327a9888d" providerId="ADAL" clId="{3426C3AD-65B2-416C-9F7D-1D619D8D45AD}" dt="2022-08-11T05:15:05.732" v="4650" actId="20577"/>
          <ac:spMkLst>
            <pc:docMk/>
            <pc:sldMk cId="715014008" sldId="272"/>
            <ac:spMk id="44" creationId="{2FFF7273-973E-DD7C-DEAF-23709693B3F4}"/>
          </ac:spMkLst>
        </pc:spChg>
        <pc:spChg chg="add mod">
          <ac:chgData name="NGUYEN PHAM ANH THU" userId="baf72463-252b-4d5f-a6ca-5a6327a9888d" providerId="ADAL" clId="{3426C3AD-65B2-416C-9F7D-1D619D8D45AD}" dt="2022-08-11T05:15:08.024" v="4651" actId="20577"/>
          <ac:spMkLst>
            <pc:docMk/>
            <pc:sldMk cId="715014008" sldId="272"/>
            <ac:spMk id="45" creationId="{874E2558-80E9-9B6B-8182-DBD2DA65FFCC}"/>
          </ac:spMkLst>
        </pc:spChg>
        <pc:spChg chg="add mod">
          <ac:chgData name="NGUYEN PHAM ANH THU" userId="baf72463-252b-4d5f-a6ca-5a6327a9888d" providerId="ADAL" clId="{3426C3AD-65B2-416C-9F7D-1D619D8D45AD}" dt="2022-08-11T05:15:15.054" v="4657" actId="20577"/>
          <ac:spMkLst>
            <pc:docMk/>
            <pc:sldMk cId="715014008" sldId="272"/>
            <ac:spMk id="48" creationId="{07050838-9E64-6EF5-7E82-CB0E14A10E4B}"/>
          </ac:spMkLst>
        </pc:spChg>
        <pc:spChg chg="add mod">
          <ac:chgData name="NGUYEN PHAM ANH THU" userId="baf72463-252b-4d5f-a6ca-5a6327a9888d" providerId="ADAL" clId="{3426C3AD-65B2-416C-9F7D-1D619D8D45AD}" dt="2022-08-11T05:15:12.598" v="4655" actId="20577"/>
          <ac:spMkLst>
            <pc:docMk/>
            <pc:sldMk cId="715014008" sldId="272"/>
            <ac:spMk id="49" creationId="{B9451C5D-D380-CAB5-5C2A-DC9CB7D1717E}"/>
          </ac:spMkLst>
        </pc:spChg>
        <pc:spChg chg="add mod">
          <ac:chgData name="NGUYEN PHAM ANH THU" userId="baf72463-252b-4d5f-a6ca-5a6327a9888d" providerId="ADAL" clId="{3426C3AD-65B2-416C-9F7D-1D619D8D45AD}" dt="2022-08-11T05:14:50.772" v="4634" actId="1076"/>
          <ac:spMkLst>
            <pc:docMk/>
            <pc:sldMk cId="715014008" sldId="272"/>
            <ac:spMk id="51" creationId="{FD4EFE65-AF77-3F47-E49F-DAE31204E517}"/>
          </ac:spMkLst>
        </pc:spChg>
        <pc:spChg chg="add mod">
          <ac:chgData name="NGUYEN PHAM ANH THU" userId="baf72463-252b-4d5f-a6ca-5a6327a9888d" providerId="ADAL" clId="{3426C3AD-65B2-416C-9F7D-1D619D8D45AD}" dt="2022-08-11T05:14:50.772" v="4634" actId="1076"/>
          <ac:spMkLst>
            <pc:docMk/>
            <pc:sldMk cId="715014008" sldId="272"/>
            <ac:spMk id="52" creationId="{D44BB5D3-A48B-1938-1B34-812347C216F8}"/>
          </ac:spMkLst>
        </pc:spChg>
        <pc:spChg chg="add mod">
          <ac:chgData name="NGUYEN PHAM ANH THU" userId="baf72463-252b-4d5f-a6ca-5a6327a9888d" providerId="ADAL" clId="{3426C3AD-65B2-416C-9F7D-1D619D8D45AD}" dt="2022-08-11T05:14:50.772" v="4634" actId="1076"/>
          <ac:spMkLst>
            <pc:docMk/>
            <pc:sldMk cId="715014008" sldId="272"/>
            <ac:spMk id="53" creationId="{98C86126-BFF5-2FBD-265F-2919AC621D75}"/>
          </ac:spMkLst>
        </pc:spChg>
        <pc:spChg chg="add mod">
          <ac:chgData name="NGUYEN PHAM ANH THU" userId="baf72463-252b-4d5f-a6ca-5a6327a9888d" providerId="ADAL" clId="{3426C3AD-65B2-416C-9F7D-1D619D8D45AD}" dt="2022-08-11T05:15:22.006" v="4660" actId="20577"/>
          <ac:spMkLst>
            <pc:docMk/>
            <pc:sldMk cId="715014008" sldId="272"/>
            <ac:spMk id="55" creationId="{8B0B5AC3-A326-238E-6206-D8313FAED4AC}"/>
          </ac:spMkLst>
        </pc:spChg>
        <pc:spChg chg="add mod">
          <ac:chgData name="NGUYEN PHAM ANH THU" userId="baf72463-252b-4d5f-a6ca-5a6327a9888d" providerId="ADAL" clId="{3426C3AD-65B2-416C-9F7D-1D619D8D45AD}" dt="2022-08-11T05:15:18.010" v="4659" actId="20577"/>
          <ac:spMkLst>
            <pc:docMk/>
            <pc:sldMk cId="715014008" sldId="272"/>
            <ac:spMk id="56" creationId="{6BE2C8AF-F686-F59C-AB97-058F5E08CA4C}"/>
          </ac:spMkLst>
        </pc:spChg>
        <pc:spChg chg="add mod">
          <ac:chgData name="NGUYEN PHAM ANH THU" userId="baf72463-252b-4d5f-a6ca-5a6327a9888d" providerId="ADAL" clId="{3426C3AD-65B2-416C-9F7D-1D619D8D45AD}" dt="2022-08-11T05:16:00.914" v="4671" actId="20577"/>
          <ac:spMkLst>
            <pc:docMk/>
            <pc:sldMk cId="715014008" sldId="272"/>
            <ac:spMk id="57" creationId="{A3BD4314-D145-DD03-1766-A25E7C7731CA}"/>
          </ac:spMkLst>
        </pc:spChg>
        <pc:spChg chg="add mod">
          <ac:chgData name="NGUYEN PHAM ANH THU" userId="baf72463-252b-4d5f-a6ca-5a6327a9888d" providerId="ADAL" clId="{3426C3AD-65B2-416C-9F7D-1D619D8D45AD}" dt="2022-08-11T05:16:20.958" v="4679" actId="20577"/>
          <ac:spMkLst>
            <pc:docMk/>
            <pc:sldMk cId="715014008" sldId="272"/>
            <ac:spMk id="58" creationId="{97BF5550-EFA7-B400-E39E-1F88E9213FD5}"/>
          </ac:spMkLst>
        </pc:spChg>
        <pc:grpChg chg="del">
          <ac:chgData name="NGUYEN PHAM ANH THU" userId="baf72463-252b-4d5f-a6ca-5a6327a9888d" providerId="ADAL" clId="{3426C3AD-65B2-416C-9F7D-1D619D8D45AD}" dt="2022-08-11T05:11:55.538" v="4575" actId="478"/>
          <ac:grpSpMkLst>
            <pc:docMk/>
            <pc:sldMk cId="715014008" sldId="272"/>
            <ac:grpSpMk id="18" creationId="{2EA04E84-7017-77EE-DE48-77C78CF49270}"/>
          </ac:grpSpMkLst>
        </pc:grpChg>
        <pc:cxnChg chg="add del mod">
          <ac:chgData name="NGUYEN PHAM ANH THU" userId="baf72463-252b-4d5f-a6ca-5a6327a9888d" providerId="ADAL" clId="{3426C3AD-65B2-416C-9F7D-1D619D8D45AD}" dt="2022-08-11T05:12:35.402" v="4589" actId="478"/>
          <ac:cxnSpMkLst>
            <pc:docMk/>
            <pc:sldMk cId="715014008" sldId="272"/>
            <ac:cxnSpMk id="6" creationId="{9F808A10-DAA8-3178-C8FF-13B5B3F080F8}"/>
          </ac:cxnSpMkLst>
        </pc:cxnChg>
        <pc:cxnChg chg="add del mod">
          <ac:chgData name="NGUYEN PHAM ANH THU" userId="baf72463-252b-4d5f-a6ca-5a6327a9888d" providerId="ADAL" clId="{3426C3AD-65B2-416C-9F7D-1D619D8D45AD}" dt="2022-08-11T05:12:35.402" v="4589" actId="478"/>
          <ac:cxnSpMkLst>
            <pc:docMk/>
            <pc:sldMk cId="715014008" sldId="272"/>
            <ac:cxnSpMk id="8" creationId="{4A631067-65D9-7D33-D891-8142E8F4A540}"/>
          </ac:cxnSpMkLst>
        </pc:cxnChg>
        <pc:cxnChg chg="add del mod">
          <ac:chgData name="NGUYEN PHAM ANH THU" userId="baf72463-252b-4d5f-a6ca-5a6327a9888d" providerId="ADAL" clId="{3426C3AD-65B2-416C-9F7D-1D619D8D45AD}" dt="2022-08-11T05:12:35.402" v="4589" actId="478"/>
          <ac:cxnSpMkLst>
            <pc:docMk/>
            <pc:sldMk cId="715014008" sldId="272"/>
            <ac:cxnSpMk id="11" creationId="{2ADD32DE-3BF4-F8C0-2EE8-737335567DCD}"/>
          </ac:cxnSpMkLst>
        </pc:cxnChg>
        <pc:cxnChg chg="add del mod">
          <ac:chgData name="NGUYEN PHAM ANH THU" userId="baf72463-252b-4d5f-a6ca-5a6327a9888d" providerId="ADAL" clId="{3426C3AD-65B2-416C-9F7D-1D619D8D45AD}" dt="2022-08-11T05:12:35.402" v="4589" actId="478"/>
          <ac:cxnSpMkLst>
            <pc:docMk/>
            <pc:sldMk cId="715014008" sldId="272"/>
            <ac:cxnSpMk id="21" creationId="{F0342B83-6B49-E05B-0323-44FD56584E2C}"/>
          </ac:cxnSpMkLst>
        </pc:cxnChg>
        <pc:cxnChg chg="add del mod">
          <ac:chgData name="NGUYEN PHAM ANH THU" userId="baf72463-252b-4d5f-a6ca-5a6327a9888d" providerId="ADAL" clId="{3426C3AD-65B2-416C-9F7D-1D619D8D45AD}" dt="2022-08-11T05:12:35.402" v="4589" actId="478"/>
          <ac:cxnSpMkLst>
            <pc:docMk/>
            <pc:sldMk cId="715014008" sldId="272"/>
            <ac:cxnSpMk id="29" creationId="{3B2E02C8-AB19-3FCD-5527-4702B36B28C6}"/>
          </ac:cxnSpMkLst>
        </pc:cxnChg>
        <pc:cxnChg chg="add mod">
          <ac:chgData name="NGUYEN PHAM ANH THU" userId="baf72463-252b-4d5f-a6ca-5a6327a9888d" providerId="ADAL" clId="{3426C3AD-65B2-416C-9F7D-1D619D8D45AD}" dt="2022-08-11T05:13:22.713" v="4613" actId="1037"/>
          <ac:cxnSpMkLst>
            <pc:docMk/>
            <pc:sldMk cId="715014008" sldId="272"/>
            <ac:cxnSpMk id="32" creationId="{A139CCAF-5DFD-15BC-83AB-68C7165D8B17}"/>
          </ac:cxnSpMkLst>
        </pc:cxnChg>
        <pc:cxnChg chg="add mod">
          <ac:chgData name="NGUYEN PHAM ANH THU" userId="baf72463-252b-4d5f-a6ca-5a6327a9888d" providerId="ADAL" clId="{3426C3AD-65B2-416C-9F7D-1D619D8D45AD}" dt="2022-08-11T05:13:22.713" v="4613" actId="1037"/>
          <ac:cxnSpMkLst>
            <pc:docMk/>
            <pc:sldMk cId="715014008" sldId="272"/>
            <ac:cxnSpMk id="33" creationId="{C13191DB-47C7-EB01-18C1-24B70FFF6DB7}"/>
          </ac:cxnSpMkLst>
        </pc:cxnChg>
        <pc:cxnChg chg="add mod">
          <ac:chgData name="NGUYEN PHAM ANH THU" userId="baf72463-252b-4d5f-a6ca-5a6327a9888d" providerId="ADAL" clId="{3426C3AD-65B2-416C-9F7D-1D619D8D45AD}" dt="2022-08-11T05:13:22.713" v="4613" actId="1037"/>
          <ac:cxnSpMkLst>
            <pc:docMk/>
            <pc:sldMk cId="715014008" sldId="272"/>
            <ac:cxnSpMk id="36" creationId="{C8F84147-4696-AA23-5703-73DD2DBC5BE0}"/>
          </ac:cxnSpMkLst>
        </pc:cxnChg>
        <pc:cxnChg chg="add mod">
          <ac:chgData name="NGUYEN PHAM ANH THU" userId="baf72463-252b-4d5f-a6ca-5a6327a9888d" providerId="ADAL" clId="{3426C3AD-65B2-416C-9F7D-1D619D8D45AD}" dt="2022-08-11T05:13:22.713" v="4613" actId="1037"/>
          <ac:cxnSpMkLst>
            <pc:docMk/>
            <pc:sldMk cId="715014008" sldId="272"/>
            <ac:cxnSpMk id="40" creationId="{7F676990-EDCC-29ED-CA94-72A1527B5CD7}"/>
          </ac:cxnSpMkLst>
        </pc:cxnChg>
        <pc:cxnChg chg="add mod">
          <ac:chgData name="NGUYEN PHAM ANH THU" userId="baf72463-252b-4d5f-a6ca-5a6327a9888d" providerId="ADAL" clId="{3426C3AD-65B2-416C-9F7D-1D619D8D45AD}" dt="2022-08-11T05:14:50.772" v="4634" actId="1076"/>
          <ac:cxnSpMkLst>
            <pc:docMk/>
            <pc:sldMk cId="715014008" sldId="272"/>
            <ac:cxnSpMk id="46" creationId="{21D083DB-1BC1-AE69-82E6-5272A57DAEF2}"/>
          </ac:cxnSpMkLst>
        </pc:cxnChg>
        <pc:cxnChg chg="add mod">
          <ac:chgData name="NGUYEN PHAM ANH THU" userId="baf72463-252b-4d5f-a6ca-5a6327a9888d" providerId="ADAL" clId="{3426C3AD-65B2-416C-9F7D-1D619D8D45AD}" dt="2022-08-11T05:14:50.772" v="4634" actId="1076"/>
          <ac:cxnSpMkLst>
            <pc:docMk/>
            <pc:sldMk cId="715014008" sldId="272"/>
            <ac:cxnSpMk id="47" creationId="{8845FFD6-51C5-7C1E-BF62-FE4B892FE0F8}"/>
          </ac:cxnSpMkLst>
        </pc:cxnChg>
        <pc:cxnChg chg="add mod">
          <ac:chgData name="NGUYEN PHAM ANH THU" userId="baf72463-252b-4d5f-a6ca-5a6327a9888d" providerId="ADAL" clId="{3426C3AD-65B2-416C-9F7D-1D619D8D45AD}" dt="2022-08-11T05:14:50.772" v="4634" actId="1076"/>
          <ac:cxnSpMkLst>
            <pc:docMk/>
            <pc:sldMk cId="715014008" sldId="272"/>
            <ac:cxnSpMk id="50" creationId="{29C48CDF-B312-8B8E-C77D-BD57C0BBBA7E}"/>
          </ac:cxnSpMkLst>
        </pc:cxnChg>
        <pc:cxnChg chg="add mod">
          <ac:chgData name="NGUYEN PHAM ANH THU" userId="baf72463-252b-4d5f-a6ca-5a6327a9888d" providerId="ADAL" clId="{3426C3AD-65B2-416C-9F7D-1D619D8D45AD}" dt="2022-08-11T05:14:50.772" v="4634" actId="1076"/>
          <ac:cxnSpMkLst>
            <pc:docMk/>
            <pc:sldMk cId="715014008" sldId="272"/>
            <ac:cxnSpMk id="54" creationId="{9D830605-6DD4-1EBB-D9D2-0FD36646E574}"/>
          </ac:cxnSpMkLst>
        </pc:cxnChg>
      </pc:sldChg>
      <pc:sldChg chg="addSp delSp modSp add mod delAnim modAnim">
        <pc:chgData name="NGUYEN PHAM ANH THU" userId="baf72463-252b-4d5f-a6ca-5a6327a9888d" providerId="ADAL" clId="{3426C3AD-65B2-416C-9F7D-1D619D8D45AD}" dt="2022-08-11T05:21:30.923" v="4808" actId="20577"/>
        <pc:sldMkLst>
          <pc:docMk/>
          <pc:sldMk cId="3853301897" sldId="273"/>
        </pc:sldMkLst>
        <pc:spChg chg="add del mod">
          <ac:chgData name="NGUYEN PHAM ANH THU" userId="baf72463-252b-4d5f-a6ca-5a6327a9888d" providerId="ADAL" clId="{3426C3AD-65B2-416C-9F7D-1D619D8D45AD}" dt="2022-08-11T05:17:33.766" v="4703"/>
          <ac:spMkLst>
            <pc:docMk/>
            <pc:sldMk cId="3853301897" sldId="273"/>
            <ac:spMk id="2" creationId="{D666BEA0-9C80-4210-A808-0C58EC76D3F7}"/>
          </ac:spMkLst>
        </pc:spChg>
        <pc:spChg chg="add del mod">
          <ac:chgData name="NGUYEN PHAM ANH THU" userId="baf72463-252b-4d5f-a6ca-5a6327a9888d" providerId="ADAL" clId="{3426C3AD-65B2-416C-9F7D-1D619D8D45AD}" dt="2022-08-11T05:17:33.766" v="4703"/>
          <ac:spMkLst>
            <pc:docMk/>
            <pc:sldMk cId="3853301897" sldId="273"/>
            <ac:spMk id="4" creationId="{B1A09492-816F-2318-D307-E6E61EC3576A}"/>
          </ac:spMkLst>
        </pc:spChg>
        <pc:spChg chg="add del mod">
          <ac:chgData name="NGUYEN PHAM ANH THU" userId="baf72463-252b-4d5f-a6ca-5a6327a9888d" providerId="ADAL" clId="{3426C3AD-65B2-416C-9F7D-1D619D8D45AD}" dt="2022-08-11T05:17:33.766" v="4703"/>
          <ac:spMkLst>
            <pc:docMk/>
            <pc:sldMk cId="3853301897" sldId="273"/>
            <ac:spMk id="9" creationId="{341082AA-402D-8052-16EB-894108014BA1}"/>
          </ac:spMkLst>
        </pc:spChg>
        <pc:spChg chg="add del mod">
          <ac:chgData name="NGUYEN PHAM ANH THU" userId="baf72463-252b-4d5f-a6ca-5a6327a9888d" providerId="ADAL" clId="{3426C3AD-65B2-416C-9F7D-1D619D8D45AD}" dt="2022-08-11T05:17:33.766" v="4703"/>
          <ac:spMkLst>
            <pc:docMk/>
            <pc:sldMk cId="3853301897" sldId="273"/>
            <ac:spMk id="10" creationId="{8797EDDE-9959-16CC-A4B0-282D6C97633A}"/>
          </ac:spMkLst>
        </pc:spChg>
        <pc:spChg chg="add del mod">
          <ac:chgData name="NGUYEN PHAM ANH THU" userId="baf72463-252b-4d5f-a6ca-5a6327a9888d" providerId="ADAL" clId="{3426C3AD-65B2-416C-9F7D-1D619D8D45AD}" dt="2022-08-11T05:17:33.766" v="4703"/>
          <ac:spMkLst>
            <pc:docMk/>
            <pc:sldMk cId="3853301897" sldId="273"/>
            <ac:spMk id="12" creationId="{6B0F4A65-46ED-18C2-5357-D8CAECAC28BA}"/>
          </ac:spMkLst>
        </pc:spChg>
        <pc:spChg chg="add del mod">
          <ac:chgData name="NGUYEN PHAM ANH THU" userId="baf72463-252b-4d5f-a6ca-5a6327a9888d" providerId="ADAL" clId="{3426C3AD-65B2-416C-9F7D-1D619D8D45AD}" dt="2022-08-11T05:17:33.766" v="4703"/>
          <ac:spMkLst>
            <pc:docMk/>
            <pc:sldMk cId="3853301897" sldId="273"/>
            <ac:spMk id="13" creationId="{8605ED4F-34EF-2AE8-83E6-80A891DCE490}"/>
          </ac:spMkLst>
        </pc:spChg>
        <pc:spChg chg="add del mod">
          <ac:chgData name="NGUYEN PHAM ANH THU" userId="baf72463-252b-4d5f-a6ca-5a6327a9888d" providerId="ADAL" clId="{3426C3AD-65B2-416C-9F7D-1D619D8D45AD}" dt="2022-08-11T05:17:33.766" v="4703"/>
          <ac:spMkLst>
            <pc:docMk/>
            <pc:sldMk cId="3853301897" sldId="273"/>
            <ac:spMk id="14" creationId="{41017978-EE10-D3FB-6FD9-9AAF98FA0D77}"/>
          </ac:spMkLst>
        </pc:spChg>
        <pc:spChg chg="mod">
          <ac:chgData name="NGUYEN PHAM ANH THU" userId="baf72463-252b-4d5f-a6ca-5a6327a9888d" providerId="ADAL" clId="{3426C3AD-65B2-416C-9F7D-1D619D8D45AD}" dt="2022-08-11T05:18:15.956" v="4729" actId="1035"/>
          <ac:spMkLst>
            <pc:docMk/>
            <pc:sldMk cId="3853301897" sldId="273"/>
            <ac:spMk id="16" creationId="{DAD54D86-6395-D3B8-400A-AFF3AAE3824B}"/>
          </ac:spMkLst>
        </pc:spChg>
        <pc:spChg chg="add del mod">
          <ac:chgData name="NGUYEN PHAM ANH THU" userId="baf72463-252b-4d5f-a6ca-5a6327a9888d" providerId="ADAL" clId="{3426C3AD-65B2-416C-9F7D-1D619D8D45AD}" dt="2022-08-11T05:17:33.766" v="4703"/>
          <ac:spMkLst>
            <pc:docMk/>
            <pc:sldMk cId="3853301897" sldId="273"/>
            <ac:spMk id="18" creationId="{F9208D96-FA98-878B-5865-ABD2F10D0D7E}"/>
          </ac:spMkLst>
        </pc:spChg>
        <pc:spChg chg="add del mod">
          <ac:chgData name="NGUYEN PHAM ANH THU" userId="baf72463-252b-4d5f-a6ca-5a6327a9888d" providerId="ADAL" clId="{3426C3AD-65B2-416C-9F7D-1D619D8D45AD}" dt="2022-08-11T05:17:33.766" v="4703"/>
          <ac:spMkLst>
            <pc:docMk/>
            <pc:sldMk cId="3853301897" sldId="273"/>
            <ac:spMk id="19" creationId="{5890818F-E136-A156-B9D1-D163BB62B99F}"/>
          </ac:spMkLst>
        </pc:spChg>
        <pc:spChg chg="add del mod">
          <ac:chgData name="NGUYEN PHAM ANH THU" userId="baf72463-252b-4d5f-a6ca-5a6327a9888d" providerId="ADAL" clId="{3426C3AD-65B2-416C-9F7D-1D619D8D45AD}" dt="2022-08-11T05:17:33.766" v="4703"/>
          <ac:spMkLst>
            <pc:docMk/>
            <pc:sldMk cId="3853301897" sldId="273"/>
            <ac:spMk id="20" creationId="{EFC6A25C-D92E-0364-8647-AC543D00B7B4}"/>
          </ac:spMkLst>
        </pc:spChg>
        <pc:spChg chg="add del mod">
          <ac:chgData name="NGUYEN PHAM ANH THU" userId="baf72463-252b-4d5f-a6ca-5a6327a9888d" providerId="ADAL" clId="{3426C3AD-65B2-416C-9F7D-1D619D8D45AD}" dt="2022-08-11T05:17:33.766" v="4703"/>
          <ac:spMkLst>
            <pc:docMk/>
            <pc:sldMk cId="3853301897" sldId="273"/>
            <ac:spMk id="21" creationId="{BE1D9712-2ED1-67E0-83E5-28170CE4653E}"/>
          </ac:spMkLst>
        </pc:spChg>
        <pc:spChg chg="add del mod">
          <ac:chgData name="NGUYEN PHAM ANH THU" userId="baf72463-252b-4d5f-a6ca-5a6327a9888d" providerId="ADAL" clId="{3426C3AD-65B2-416C-9F7D-1D619D8D45AD}" dt="2022-08-11T05:17:33.766" v="4703"/>
          <ac:spMkLst>
            <pc:docMk/>
            <pc:sldMk cId="3853301897" sldId="273"/>
            <ac:spMk id="22" creationId="{9E33A8B0-C66E-25F7-A5F8-E2805E243F5D}"/>
          </ac:spMkLst>
        </pc:spChg>
        <pc:spChg chg="add mod">
          <ac:chgData name="NGUYEN PHAM ANH THU" userId="baf72463-252b-4d5f-a6ca-5a6327a9888d" providerId="ADAL" clId="{3426C3AD-65B2-416C-9F7D-1D619D8D45AD}" dt="2022-08-11T05:19:29.557" v="4779" actId="1035"/>
          <ac:spMkLst>
            <pc:docMk/>
            <pc:sldMk cId="3853301897" sldId="273"/>
            <ac:spMk id="24" creationId="{BC1C2931-9848-19F6-BE4C-8932B380C3B5}"/>
          </ac:spMkLst>
        </pc:spChg>
        <pc:spChg chg="add mod">
          <ac:chgData name="NGUYEN PHAM ANH THU" userId="baf72463-252b-4d5f-a6ca-5a6327a9888d" providerId="ADAL" clId="{3426C3AD-65B2-416C-9F7D-1D619D8D45AD}" dt="2022-08-11T05:19:29.557" v="4779" actId="1035"/>
          <ac:spMkLst>
            <pc:docMk/>
            <pc:sldMk cId="3853301897" sldId="273"/>
            <ac:spMk id="25" creationId="{ACF04710-EC1F-B6FC-57F3-340EDF09E741}"/>
          </ac:spMkLst>
        </pc:spChg>
        <pc:spChg chg="add mod">
          <ac:chgData name="NGUYEN PHAM ANH THU" userId="baf72463-252b-4d5f-a6ca-5a6327a9888d" providerId="ADAL" clId="{3426C3AD-65B2-416C-9F7D-1D619D8D45AD}" dt="2022-08-11T05:19:29.557" v="4779" actId="1035"/>
          <ac:spMkLst>
            <pc:docMk/>
            <pc:sldMk cId="3853301897" sldId="273"/>
            <ac:spMk id="28" creationId="{64766A93-A611-087A-BAE4-188D9416B3B1}"/>
          </ac:spMkLst>
        </pc:spChg>
        <pc:spChg chg="add mod">
          <ac:chgData name="NGUYEN PHAM ANH THU" userId="baf72463-252b-4d5f-a6ca-5a6327a9888d" providerId="ADAL" clId="{3426C3AD-65B2-416C-9F7D-1D619D8D45AD}" dt="2022-08-11T05:19:29.557" v="4779" actId="1035"/>
          <ac:spMkLst>
            <pc:docMk/>
            <pc:sldMk cId="3853301897" sldId="273"/>
            <ac:spMk id="29" creationId="{3A2DA662-283B-2F09-CF2E-A70F56647ECE}"/>
          </ac:spMkLst>
        </pc:spChg>
        <pc:spChg chg="del">
          <ac:chgData name="NGUYEN PHAM ANH THU" userId="baf72463-252b-4d5f-a6ca-5a6327a9888d" providerId="ADAL" clId="{3426C3AD-65B2-416C-9F7D-1D619D8D45AD}" dt="2022-08-11T05:16:45.843" v="4682" actId="478"/>
          <ac:spMkLst>
            <pc:docMk/>
            <pc:sldMk cId="3853301897" sldId="273"/>
            <ac:spMk id="30" creationId="{09B10898-EC1F-6817-CBD3-11DAF36A8D89}"/>
          </ac:spMkLst>
        </pc:spChg>
        <pc:spChg chg="del">
          <ac:chgData name="NGUYEN PHAM ANH THU" userId="baf72463-252b-4d5f-a6ca-5a6327a9888d" providerId="ADAL" clId="{3426C3AD-65B2-416C-9F7D-1D619D8D45AD}" dt="2022-08-11T05:16:45.843" v="4682" actId="478"/>
          <ac:spMkLst>
            <pc:docMk/>
            <pc:sldMk cId="3853301897" sldId="273"/>
            <ac:spMk id="31" creationId="{EAD0286C-950F-7EC1-D487-A0CD28D898C6}"/>
          </ac:spMkLst>
        </pc:spChg>
        <pc:spChg chg="del">
          <ac:chgData name="NGUYEN PHAM ANH THU" userId="baf72463-252b-4d5f-a6ca-5a6327a9888d" providerId="ADAL" clId="{3426C3AD-65B2-416C-9F7D-1D619D8D45AD}" dt="2022-08-11T05:16:45.843" v="4682" actId="478"/>
          <ac:spMkLst>
            <pc:docMk/>
            <pc:sldMk cId="3853301897" sldId="273"/>
            <ac:spMk id="34" creationId="{E06A7A3E-0D0D-31EC-28BE-6917B8222575}"/>
          </ac:spMkLst>
        </pc:spChg>
        <pc:spChg chg="del">
          <ac:chgData name="NGUYEN PHAM ANH THU" userId="baf72463-252b-4d5f-a6ca-5a6327a9888d" providerId="ADAL" clId="{3426C3AD-65B2-416C-9F7D-1D619D8D45AD}" dt="2022-08-11T05:16:45.843" v="4682" actId="478"/>
          <ac:spMkLst>
            <pc:docMk/>
            <pc:sldMk cId="3853301897" sldId="273"/>
            <ac:spMk id="35" creationId="{F065C8E0-777E-05FB-6447-9E0113652EFC}"/>
          </ac:spMkLst>
        </pc:spChg>
        <pc:spChg chg="del">
          <ac:chgData name="NGUYEN PHAM ANH THU" userId="baf72463-252b-4d5f-a6ca-5a6327a9888d" providerId="ADAL" clId="{3426C3AD-65B2-416C-9F7D-1D619D8D45AD}" dt="2022-08-11T05:16:45.843" v="4682" actId="478"/>
          <ac:spMkLst>
            <pc:docMk/>
            <pc:sldMk cId="3853301897" sldId="273"/>
            <ac:spMk id="37" creationId="{4D186336-B624-4366-39A8-563EEE7D545A}"/>
          </ac:spMkLst>
        </pc:spChg>
        <pc:spChg chg="del">
          <ac:chgData name="NGUYEN PHAM ANH THU" userId="baf72463-252b-4d5f-a6ca-5a6327a9888d" providerId="ADAL" clId="{3426C3AD-65B2-416C-9F7D-1D619D8D45AD}" dt="2022-08-11T05:16:45.843" v="4682" actId="478"/>
          <ac:spMkLst>
            <pc:docMk/>
            <pc:sldMk cId="3853301897" sldId="273"/>
            <ac:spMk id="38" creationId="{CB43DE3E-7281-1BDA-C2F0-D63A37CD4E17}"/>
          </ac:spMkLst>
        </pc:spChg>
        <pc:spChg chg="del">
          <ac:chgData name="NGUYEN PHAM ANH THU" userId="baf72463-252b-4d5f-a6ca-5a6327a9888d" providerId="ADAL" clId="{3426C3AD-65B2-416C-9F7D-1D619D8D45AD}" dt="2022-08-11T05:16:45.843" v="4682" actId="478"/>
          <ac:spMkLst>
            <pc:docMk/>
            <pc:sldMk cId="3853301897" sldId="273"/>
            <ac:spMk id="39" creationId="{D06B9E04-683D-67C8-A2B0-60FF86F47C9C}"/>
          </ac:spMkLst>
        </pc:spChg>
        <pc:spChg chg="del">
          <ac:chgData name="NGUYEN PHAM ANH THU" userId="baf72463-252b-4d5f-a6ca-5a6327a9888d" providerId="ADAL" clId="{3426C3AD-65B2-416C-9F7D-1D619D8D45AD}" dt="2022-08-11T05:16:45.843" v="4682" actId="478"/>
          <ac:spMkLst>
            <pc:docMk/>
            <pc:sldMk cId="3853301897" sldId="273"/>
            <ac:spMk id="41" creationId="{7B2354E8-4D97-F333-7C5F-407390F5D10E}"/>
          </ac:spMkLst>
        </pc:spChg>
        <pc:spChg chg="del">
          <ac:chgData name="NGUYEN PHAM ANH THU" userId="baf72463-252b-4d5f-a6ca-5a6327a9888d" providerId="ADAL" clId="{3426C3AD-65B2-416C-9F7D-1D619D8D45AD}" dt="2022-08-11T05:16:45.843" v="4682" actId="478"/>
          <ac:spMkLst>
            <pc:docMk/>
            <pc:sldMk cId="3853301897" sldId="273"/>
            <ac:spMk id="42" creationId="{05693FF0-45C3-BFD9-99A4-1483463A4718}"/>
          </ac:spMkLst>
        </pc:spChg>
        <pc:spChg chg="mod">
          <ac:chgData name="NGUYEN PHAM ANH THU" userId="baf72463-252b-4d5f-a6ca-5a6327a9888d" providerId="ADAL" clId="{3426C3AD-65B2-416C-9F7D-1D619D8D45AD}" dt="2022-08-11T05:18:15.956" v="4729" actId="1035"/>
          <ac:spMkLst>
            <pc:docMk/>
            <pc:sldMk cId="3853301897" sldId="273"/>
            <ac:spMk id="43" creationId="{FEB2C9BA-1002-3EEA-BBA3-BC9939342076}"/>
          </ac:spMkLst>
        </pc:spChg>
        <pc:spChg chg="del">
          <ac:chgData name="NGUYEN PHAM ANH THU" userId="baf72463-252b-4d5f-a6ca-5a6327a9888d" providerId="ADAL" clId="{3426C3AD-65B2-416C-9F7D-1D619D8D45AD}" dt="2022-08-11T05:16:45.843" v="4682" actId="478"/>
          <ac:spMkLst>
            <pc:docMk/>
            <pc:sldMk cId="3853301897" sldId="273"/>
            <ac:spMk id="44" creationId="{2FFF7273-973E-DD7C-DEAF-23709693B3F4}"/>
          </ac:spMkLst>
        </pc:spChg>
        <pc:spChg chg="del">
          <ac:chgData name="NGUYEN PHAM ANH THU" userId="baf72463-252b-4d5f-a6ca-5a6327a9888d" providerId="ADAL" clId="{3426C3AD-65B2-416C-9F7D-1D619D8D45AD}" dt="2022-08-11T05:16:45.843" v="4682" actId="478"/>
          <ac:spMkLst>
            <pc:docMk/>
            <pc:sldMk cId="3853301897" sldId="273"/>
            <ac:spMk id="45" creationId="{874E2558-80E9-9B6B-8182-DBD2DA65FFCC}"/>
          </ac:spMkLst>
        </pc:spChg>
        <pc:spChg chg="del">
          <ac:chgData name="NGUYEN PHAM ANH THU" userId="baf72463-252b-4d5f-a6ca-5a6327a9888d" providerId="ADAL" clId="{3426C3AD-65B2-416C-9F7D-1D619D8D45AD}" dt="2022-08-11T05:16:45.843" v="4682" actId="478"/>
          <ac:spMkLst>
            <pc:docMk/>
            <pc:sldMk cId="3853301897" sldId="273"/>
            <ac:spMk id="48" creationId="{07050838-9E64-6EF5-7E82-CB0E14A10E4B}"/>
          </ac:spMkLst>
        </pc:spChg>
        <pc:spChg chg="del">
          <ac:chgData name="NGUYEN PHAM ANH THU" userId="baf72463-252b-4d5f-a6ca-5a6327a9888d" providerId="ADAL" clId="{3426C3AD-65B2-416C-9F7D-1D619D8D45AD}" dt="2022-08-11T05:16:45.843" v="4682" actId="478"/>
          <ac:spMkLst>
            <pc:docMk/>
            <pc:sldMk cId="3853301897" sldId="273"/>
            <ac:spMk id="49" creationId="{B9451C5D-D380-CAB5-5C2A-DC9CB7D1717E}"/>
          </ac:spMkLst>
        </pc:spChg>
        <pc:spChg chg="del">
          <ac:chgData name="NGUYEN PHAM ANH THU" userId="baf72463-252b-4d5f-a6ca-5a6327a9888d" providerId="ADAL" clId="{3426C3AD-65B2-416C-9F7D-1D619D8D45AD}" dt="2022-08-11T05:16:45.843" v="4682" actId="478"/>
          <ac:spMkLst>
            <pc:docMk/>
            <pc:sldMk cId="3853301897" sldId="273"/>
            <ac:spMk id="51" creationId="{FD4EFE65-AF77-3F47-E49F-DAE31204E517}"/>
          </ac:spMkLst>
        </pc:spChg>
        <pc:spChg chg="del">
          <ac:chgData name="NGUYEN PHAM ANH THU" userId="baf72463-252b-4d5f-a6ca-5a6327a9888d" providerId="ADAL" clId="{3426C3AD-65B2-416C-9F7D-1D619D8D45AD}" dt="2022-08-11T05:16:45.843" v="4682" actId="478"/>
          <ac:spMkLst>
            <pc:docMk/>
            <pc:sldMk cId="3853301897" sldId="273"/>
            <ac:spMk id="52" creationId="{D44BB5D3-A48B-1938-1B34-812347C216F8}"/>
          </ac:spMkLst>
        </pc:spChg>
        <pc:spChg chg="del">
          <ac:chgData name="NGUYEN PHAM ANH THU" userId="baf72463-252b-4d5f-a6ca-5a6327a9888d" providerId="ADAL" clId="{3426C3AD-65B2-416C-9F7D-1D619D8D45AD}" dt="2022-08-11T05:16:45.843" v="4682" actId="478"/>
          <ac:spMkLst>
            <pc:docMk/>
            <pc:sldMk cId="3853301897" sldId="273"/>
            <ac:spMk id="53" creationId="{98C86126-BFF5-2FBD-265F-2919AC621D75}"/>
          </ac:spMkLst>
        </pc:spChg>
        <pc:spChg chg="del">
          <ac:chgData name="NGUYEN PHAM ANH THU" userId="baf72463-252b-4d5f-a6ca-5a6327a9888d" providerId="ADAL" clId="{3426C3AD-65B2-416C-9F7D-1D619D8D45AD}" dt="2022-08-11T05:16:45.843" v="4682" actId="478"/>
          <ac:spMkLst>
            <pc:docMk/>
            <pc:sldMk cId="3853301897" sldId="273"/>
            <ac:spMk id="55" creationId="{8B0B5AC3-A326-238E-6206-D8313FAED4AC}"/>
          </ac:spMkLst>
        </pc:spChg>
        <pc:spChg chg="del">
          <ac:chgData name="NGUYEN PHAM ANH THU" userId="baf72463-252b-4d5f-a6ca-5a6327a9888d" providerId="ADAL" clId="{3426C3AD-65B2-416C-9F7D-1D619D8D45AD}" dt="2022-08-11T05:16:45.843" v="4682" actId="478"/>
          <ac:spMkLst>
            <pc:docMk/>
            <pc:sldMk cId="3853301897" sldId="273"/>
            <ac:spMk id="56" creationId="{6BE2C8AF-F686-F59C-AB97-058F5E08CA4C}"/>
          </ac:spMkLst>
        </pc:spChg>
        <pc:spChg chg="mod">
          <ac:chgData name="NGUYEN PHAM ANH THU" userId="baf72463-252b-4d5f-a6ca-5a6327a9888d" providerId="ADAL" clId="{3426C3AD-65B2-416C-9F7D-1D619D8D45AD}" dt="2022-08-11T05:19:46.884" v="4781" actId="14100"/>
          <ac:spMkLst>
            <pc:docMk/>
            <pc:sldMk cId="3853301897" sldId="273"/>
            <ac:spMk id="57" creationId="{A3BD4314-D145-DD03-1766-A25E7C7731CA}"/>
          </ac:spMkLst>
        </pc:spChg>
        <pc:spChg chg="del mod">
          <ac:chgData name="NGUYEN PHAM ANH THU" userId="baf72463-252b-4d5f-a6ca-5a6327a9888d" providerId="ADAL" clId="{3426C3AD-65B2-416C-9F7D-1D619D8D45AD}" dt="2022-08-11T05:19:54.695" v="4782" actId="478"/>
          <ac:spMkLst>
            <pc:docMk/>
            <pc:sldMk cId="3853301897" sldId="273"/>
            <ac:spMk id="58" creationId="{97BF5550-EFA7-B400-E39E-1F88E9213FD5}"/>
          </ac:spMkLst>
        </pc:spChg>
        <pc:spChg chg="add mod">
          <ac:chgData name="NGUYEN PHAM ANH THU" userId="baf72463-252b-4d5f-a6ca-5a6327a9888d" providerId="ADAL" clId="{3426C3AD-65B2-416C-9F7D-1D619D8D45AD}" dt="2022-08-11T05:19:29.557" v="4779" actId="1035"/>
          <ac:spMkLst>
            <pc:docMk/>
            <pc:sldMk cId="3853301897" sldId="273"/>
            <ac:spMk id="60" creationId="{54078AD2-AFCD-1401-CEAF-F3A14D821D8B}"/>
          </ac:spMkLst>
        </pc:spChg>
        <pc:spChg chg="add mod">
          <ac:chgData name="NGUYEN PHAM ANH THU" userId="baf72463-252b-4d5f-a6ca-5a6327a9888d" providerId="ADAL" clId="{3426C3AD-65B2-416C-9F7D-1D619D8D45AD}" dt="2022-08-11T05:19:29.557" v="4779" actId="1035"/>
          <ac:spMkLst>
            <pc:docMk/>
            <pc:sldMk cId="3853301897" sldId="273"/>
            <ac:spMk id="61" creationId="{E484E0EB-1702-4A86-87CE-783E04AE52D6}"/>
          </ac:spMkLst>
        </pc:spChg>
        <pc:spChg chg="add mod">
          <ac:chgData name="NGUYEN PHAM ANH THU" userId="baf72463-252b-4d5f-a6ca-5a6327a9888d" providerId="ADAL" clId="{3426C3AD-65B2-416C-9F7D-1D619D8D45AD}" dt="2022-08-11T05:19:29.557" v="4779" actId="1035"/>
          <ac:spMkLst>
            <pc:docMk/>
            <pc:sldMk cId="3853301897" sldId="273"/>
            <ac:spMk id="62" creationId="{190F437C-D0A4-51D4-DAE6-1D1DA2CCEA6B}"/>
          </ac:spMkLst>
        </pc:spChg>
        <pc:spChg chg="add mod">
          <ac:chgData name="NGUYEN PHAM ANH THU" userId="baf72463-252b-4d5f-a6ca-5a6327a9888d" providerId="ADAL" clId="{3426C3AD-65B2-416C-9F7D-1D619D8D45AD}" dt="2022-08-11T05:19:29.557" v="4779" actId="1035"/>
          <ac:spMkLst>
            <pc:docMk/>
            <pc:sldMk cId="3853301897" sldId="273"/>
            <ac:spMk id="64" creationId="{75DAD5B7-F42C-E436-A0BD-9C2D20357A46}"/>
          </ac:spMkLst>
        </pc:spChg>
        <pc:spChg chg="add mod">
          <ac:chgData name="NGUYEN PHAM ANH THU" userId="baf72463-252b-4d5f-a6ca-5a6327a9888d" providerId="ADAL" clId="{3426C3AD-65B2-416C-9F7D-1D619D8D45AD}" dt="2022-08-11T05:19:29.557" v="4779" actId="1035"/>
          <ac:spMkLst>
            <pc:docMk/>
            <pc:sldMk cId="3853301897" sldId="273"/>
            <ac:spMk id="65" creationId="{964440E8-889E-3637-A879-5ACEA1A46B34}"/>
          </ac:spMkLst>
        </pc:spChg>
        <pc:spChg chg="add mod">
          <ac:chgData name="NGUYEN PHAM ANH THU" userId="baf72463-252b-4d5f-a6ca-5a6327a9888d" providerId="ADAL" clId="{3426C3AD-65B2-416C-9F7D-1D619D8D45AD}" dt="2022-08-11T05:19:29.557" v="4779" actId="1035"/>
          <ac:spMkLst>
            <pc:docMk/>
            <pc:sldMk cId="3853301897" sldId="273"/>
            <ac:spMk id="66" creationId="{C41F63E9-8699-D806-93FF-15AEE5DC2C0B}"/>
          </ac:spMkLst>
        </pc:spChg>
        <pc:spChg chg="add mod">
          <ac:chgData name="NGUYEN PHAM ANH THU" userId="baf72463-252b-4d5f-a6ca-5a6327a9888d" providerId="ADAL" clId="{3426C3AD-65B2-416C-9F7D-1D619D8D45AD}" dt="2022-08-11T05:19:29.557" v="4779" actId="1035"/>
          <ac:spMkLst>
            <pc:docMk/>
            <pc:sldMk cId="3853301897" sldId="273"/>
            <ac:spMk id="67" creationId="{C02E0D84-FC5C-9025-AA9D-2ACF23230A7F}"/>
          </ac:spMkLst>
        </pc:spChg>
        <pc:spChg chg="add mod">
          <ac:chgData name="NGUYEN PHAM ANH THU" userId="baf72463-252b-4d5f-a6ca-5a6327a9888d" providerId="ADAL" clId="{3426C3AD-65B2-416C-9F7D-1D619D8D45AD}" dt="2022-08-11T05:19:29.557" v="4779" actId="1035"/>
          <ac:spMkLst>
            <pc:docMk/>
            <pc:sldMk cId="3853301897" sldId="273"/>
            <ac:spMk id="68" creationId="{380A4876-6E4E-DF9B-7EB4-4227BB5584F9}"/>
          </ac:spMkLst>
        </pc:spChg>
        <pc:spChg chg="add mod">
          <ac:chgData name="NGUYEN PHAM ANH THU" userId="baf72463-252b-4d5f-a6ca-5a6327a9888d" providerId="ADAL" clId="{3426C3AD-65B2-416C-9F7D-1D619D8D45AD}" dt="2022-08-11T05:19:29.557" v="4779" actId="1035"/>
          <ac:spMkLst>
            <pc:docMk/>
            <pc:sldMk cId="3853301897" sldId="273"/>
            <ac:spMk id="70" creationId="{DB533DCB-EEC0-58F6-4B38-08736306B21C}"/>
          </ac:spMkLst>
        </pc:spChg>
        <pc:spChg chg="add mod">
          <ac:chgData name="NGUYEN PHAM ANH THU" userId="baf72463-252b-4d5f-a6ca-5a6327a9888d" providerId="ADAL" clId="{3426C3AD-65B2-416C-9F7D-1D619D8D45AD}" dt="2022-08-11T05:21:30.923" v="4808" actId="20577"/>
          <ac:spMkLst>
            <pc:docMk/>
            <pc:sldMk cId="3853301897" sldId="273"/>
            <ac:spMk id="71" creationId="{AC93B0E7-A087-A453-AC36-8110BE37B35E}"/>
          </ac:spMkLst>
        </pc:spChg>
        <pc:spChg chg="add mod">
          <ac:chgData name="NGUYEN PHAM ANH THU" userId="baf72463-252b-4d5f-a6ca-5a6327a9888d" providerId="ADAL" clId="{3426C3AD-65B2-416C-9F7D-1D619D8D45AD}" dt="2022-08-11T05:20:20.252" v="4788" actId="20577"/>
          <ac:spMkLst>
            <pc:docMk/>
            <pc:sldMk cId="3853301897" sldId="273"/>
            <ac:spMk id="72" creationId="{60A8D007-C2C8-A86C-2404-47FFEB3DB3AB}"/>
          </ac:spMkLst>
        </pc:spChg>
        <pc:spChg chg="add mod">
          <ac:chgData name="NGUYEN PHAM ANH THU" userId="baf72463-252b-4d5f-a6ca-5a6327a9888d" providerId="ADAL" clId="{3426C3AD-65B2-416C-9F7D-1D619D8D45AD}" dt="2022-08-11T05:21:04.302" v="4798" actId="20577"/>
          <ac:spMkLst>
            <pc:docMk/>
            <pc:sldMk cId="3853301897" sldId="273"/>
            <ac:spMk id="73" creationId="{9D991D81-43FA-5E5E-B699-94233125FA53}"/>
          </ac:spMkLst>
        </pc:spChg>
        <pc:spChg chg="add mod">
          <ac:chgData name="NGUYEN PHAM ANH THU" userId="baf72463-252b-4d5f-a6ca-5a6327a9888d" providerId="ADAL" clId="{3426C3AD-65B2-416C-9F7D-1D619D8D45AD}" dt="2022-08-11T05:21:07.619" v="4799" actId="20577"/>
          <ac:spMkLst>
            <pc:docMk/>
            <pc:sldMk cId="3853301897" sldId="273"/>
            <ac:spMk id="76" creationId="{7EAED5AA-8C8E-E37E-E3F7-0E8D5BA99075}"/>
          </ac:spMkLst>
        </pc:spChg>
        <pc:spChg chg="add mod">
          <ac:chgData name="NGUYEN PHAM ANH THU" userId="baf72463-252b-4d5f-a6ca-5a6327a9888d" providerId="ADAL" clId="{3426C3AD-65B2-416C-9F7D-1D619D8D45AD}" dt="2022-08-11T05:20:16.964" v="4785" actId="1076"/>
          <ac:spMkLst>
            <pc:docMk/>
            <pc:sldMk cId="3853301897" sldId="273"/>
            <ac:spMk id="77" creationId="{9BBC47F3-A959-28F9-C1D4-21FCF6FF9868}"/>
          </ac:spMkLst>
        </pc:spChg>
        <pc:spChg chg="add mod">
          <ac:chgData name="NGUYEN PHAM ANH THU" userId="baf72463-252b-4d5f-a6ca-5a6327a9888d" providerId="ADAL" clId="{3426C3AD-65B2-416C-9F7D-1D619D8D45AD}" dt="2022-08-11T05:21:11.313" v="4800" actId="20577"/>
          <ac:spMkLst>
            <pc:docMk/>
            <pc:sldMk cId="3853301897" sldId="273"/>
            <ac:spMk id="79" creationId="{FC2CDD48-FB5A-DB8D-232B-01CB5C513046}"/>
          </ac:spMkLst>
        </pc:spChg>
        <pc:spChg chg="add mod">
          <ac:chgData name="NGUYEN PHAM ANH THU" userId="baf72463-252b-4d5f-a6ca-5a6327a9888d" providerId="ADAL" clId="{3426C3AD-65B2-416C-9F7D-1D619D8D45AD}" dt="2022-08-11T05:21:13.362" v="4801" actId="20577"/>
          <ac:spMkLst>
            <pc:docMk/>
            <pc:sldMk cId="3853301897" sldId="273"/>
            <ac:spMk id="80" creationId="{85271CC3-BB9B-B001-1107-091F25C47E49}"/>
          </ac:spMkLst>
        </pc:spChg>
        <pc:spChg chg="add mod">
          <ac:chgData name="NGUYEN PHAM ANH THU" userId="baf72463-252b-4d5f-a6ca-5a6327a9888d" providerId="ADAL" clId="{3426C3AD-65B2-416C-9F7D-1D619D8D45AD}" dt="2022-08-11T05:21:15.855" v="4803" actId="20577"/>
          <ac:spMkLst>
            <pc:docMk/>
            <pc:sldMk cId="3853301897" sldId="273"/>
            <ac:spMk id="81" creationId="{C029743D-1723-10C8-AD04-CC8D49C82B2A}"/>
          </ac:spMkLst>
        </pc:spChg>
        <pc:spChg chg="add mod">
          <ac:chgData name="NGUYEN PHAM ANH THU" userId="baf72463-252b-4d5f-a6ca-5a6327a9888d" providerId="ADAL" clId="{3426C3AD-65B2-416C-9F7D-1D619D8D45AD}" dt="2022-08-11T05:20:16.964" v="4785" actId="1076"/>
          <ac:spMkLst>
            <pc:docMk/>
            <pc:sldMk cId="3853301897" sldId="273"/>
            <ac:spMk id="83" creationId="{49FD68EF-D0A5-7DAB-A7FB-1F25EDE5C7B8}"/>
          </ac:spMkLst>
        </pc:spChg>
        <pc:spChg chg="add mod">
          <ac:chgData name="NGUYEN PHAM ANH THU" userId="baf72463-252b-4d5f-a6ca-5a6327a9888d" providerId="ADAL" clId="{3426C3AD-65B2-416C-9F7D-1D619D8D45AD}" dt="2022-08-11T05:20:29.470" v="4791" actId="20577"/>
          <ac:spMkLst>
            <pc:docMk/>
            <pc:sldMk cId="3853301897" sldId="273"/>
            <ac:spMk id="84" creationId="{8E96B0DB-A6E5-CE1A-DA35-8C0DB653E2BE}"/>
          </ac:spMkLst>
        </pc:spChg>
        <pc:spChg chg="add mod">
          <ac:chgData name="NGUYEN PHAM ANH THU" userId="baf72463-252b-4d5f-a6ca-5a6327a9888d" providerId="ADAL" clId="{3426C3AD-65B2-416C-9F7D-1D619D8D45AD}" dt="2022-08-11T05:20:16.964" v="4785" actId="1076"/>
          <ac:spMkLst>
            <pc:docMk/>
            <pc:sldMk cId="3853301897" sldId="273"/>
            <ac:spMk id="85" creationId="{ABB857E7-6F4C-9032-4030-93D6762104DB}"/>
          </ac:spMkLst>
        </pc:spChg>
        <pc:spChg chg="add mod">
          <ac:chgData name="NGUYEN PHAM ANH THU" userId="baf72463-252b-4d5f-a6ca-5a6327a9888d" providerId="ADAL" clId="{3426C3AD-65B2-416C-9F7D-1D619D8D45AD}" dt="2022-08-11T05:20:16.964" v="4785" actId="1076"/>
          <ac:spMkLst>
            <pc:docMk/>
            <pc:sldMk cId="3853301897" sldId="273"/>
            <ac:spMk id="86" creationId="{8401FC87-3E3A-DB62-E4BE-BE8424E48777}"/>
          </ac:spMkLst>
        </pc:spChg>
        <pc:spChg chg="add mod">
          <ac:chgData name="NGUYEN PHAM ANH THU" userId="baf72463-252b-4d5f-a6ca-5a6327a9888d" providerId="ADAL" clId="{3426C3AD-65B2-416C-9F7D-1D619D8D45AD}" dt="2022-08-11T05:20:16.964" v="4785" actId="1076"/>
          <ac:spMkLst>
            <pc:docMk/>
            <pc:sldMk cId="3853301897" sldId="273"/>
            <ac:spMk id="87" creationId="{01F62652-1223-07F6-C03E-C24C82031B8B}"/>
          </ac:spMkLst>
        </pc:spChg>
        <pc:spChg chg="add mod">
          <ac:chgData name="NGUYEN PHAM ANH THU" userId="baf72463-252b-4d5f-a6ca-5a6327a9888d" providerId="ADAL" clId="{3426C3AD-65B2-416C-9F7D-1D619D8D45AD}" dt="2022-08-11T05:20:16.964" v="4785" actId="1076"/>
          <ac:spMkLst>
            <pc:docMk/>
            <pc:sldMk cId="3853301897" sldId="273"/>
            <ac:spMk id="89" creationId="{C949D1FF-2171-48D1-56A3-5D527A5A8E94}"/>
          </ac:spMkLst>
        </pc:spChg>
        <pc:cxnChg chg="add del mod">
          <ac:chgData name="NGUYEN PHAM ANH THU" userId="baf72463-252b-4d5f-a6ca-5a6327a9888d" providerId="ADAL" clId="{3426C3AD-65B2-416C-9F7D-1D619D8D45AD}" dt="2022-08-11T05:17:33.766" v="4703"/>
          <ac:cxnSpMkLst>
            <pc:docMk/>
            <pc:sldMk cId="3853301897" sldId="273"/>
            <ac:cxnSpMk id="6" creationId="{74EE0A94-B210-36AE-8A98-298F30F93741}"/>
          </ac:cxnSpMkLst>
        </pc:cxnChg>
        <pc:cxnChg chg="add del mod">
          <ac:chgData name="NGUYEN PHAM ANH THU" userId="baf72463-252b-4d5f-a6ca-5a6327a9888d" providerId="ADAL" clId="{3426C3AD-65B2-416C-9F7D-1D619D8D45AD}" dt="2022-08-11T05:17:33.766" v="4703"/>
          <ac:cxnSpMkLst>
            <pc:docMk/>
            <pc:sldMk cId="3853301897" sldId="273"/>
            <ac:cxnSpMk id="8" creationId="{CBA80764-8779-8850-14FA-9A77265A634B}"/>
          </ac:cxnSpMkLst>
        </pc:cxnChg>
        <pc:cxnChg chg="add del mod">
          <ac:chgData name="NGUYEN PHAM ANH THU" userId="baf72463-252b-4d5f-a6ca-5a6327a9888d" providerId="ADAL" clId="{3426C3AD-65B2-416C-9F7D-1D619D8D45AD}" dt="2022-08-11T05:17:33.766" v="4703"/>
          <ac:cxnSpMkLst>
            <pc:docMk/>
            <pc:sldMk cId="3853301897" sldId="273"/>
            <ac:cxnSpMk id="11" creationId="{CA7CFD2C-2D6D-1DCA-7CFC-10D4A3F13BB2}"/>
          </ac:cxnSpMkLst>
        </pc:cxnChg>
        <pc:cxnChg chg="add del mod">
          <ac:chgData name="NGUYEN PHAM ANH THU" userId="baf72463-252b-4d5f-a6ca-5a6327a9888d" providerId="ADAL" clId="{3426C3AD-65B2-416C-9F7D-1D619D8D45AD}" dt="2022-08-11T05:17:33.766" v="4703"/>
          <ac:cxnSpMkLst>
            <pc:docMk/>
            <pc:sldMk cId="3853301897" sldId="273"/>
            <ac:cxnSpMk id="17" creationId="{BC912177-11A8-E283-CAFD-53216BC79C93}"/>
          </ac:cxnSpMkLst>
        </pc:cxnChg>
        <pc:cxnChg chg="add del mod">
          <ac:chgData name="NGUYEN PHAM ANH THU" userId="baf72463-252b-4d5f-a6ca-5a6327a9888d" providerId="ADAL" clId="{3426C3AD-65B2-416C-9F7D-1D619D8D45AD}" dt="2022-08-11T05:17:33.766" v="4703"/>
          <ac:cxnSpMkLst>
            <pc:docMk/>
            <pc:sldMk cId="3853301897" sldId="273"/>
            <ac:cxnSpMk id="23" creationId="{7B548E83-DF59-A028-E7D5-47D4A8EC53DC}"/>
          </ac:cxnSpMkLst>
        </pc:cxnChg>
        <pc:cxnChg chg="add mod">
          <ac:chgData name="NGUYEN PHAM ANH THU" userId="baf72463-252b-4d5f-a6ca-5a6327a9888d" providerId="ADAL" clId="{3426C3AD-65B2-416C-9F7D-1D619D8D45AD}" dt="2022-08-11T05:19:29.557" v="4779" actId="1035"/>
          <ac:cxnSpMkLst>
            <pc:docMk/>
            <pc:sldMk cId="3853301897" sldId="273"/>
            <ac:cxnSpMk id="26" creationId="{1438A26B-EC37-6E0F-2D38-D222452225BA}"/>
          </ac:cxnSpMkLst>
        </pc:cxnChg>
        <pc:cxnChg chg="add mod">
          <ac:chgData name="NGUYEN PHAM ANH THU" userId="baf72463-252b-4d5f-a6ca-5a6327a9888d" providerId="ADAL" clId="{3426C3AD-65B2-416C-9F7D-1D619D8D45AD}" dt="2022-08-11T05:19:29.557" v="4779" actId="1035"/>
          <ac:cxnSpMkLst>
            <pc:docMk/>
            <pc:sldMk cId="3853301897" sldId="273"/>
            <ac:cxnSpMk id="27" creationId="{43AD3B76-AF2D-EF44-C224-05395C69340C}"/>
          </ac:cxnSpMkLst>
        </pc:cxnChg>
        <pc:cxnChg chg="del">
          <ac:chgData name="NGUYEN PHAM ANH THU" userId="baf72463-252b-4d5f-a6ca-5a6327a9888d" providerId="ADAL" clId="{3426C3AD-65B2-416C-9F7D-1D619D8D45AD}" dt="2022-08-11T05:16:45.843" v="4682" actId="478"/>
          <ac:cxnSpMkLst>
            <pc:docMk/>
            <pc:sldMk cId="3853301897" sldId="273"/>
            <ac:cxnSpMk id="32" creationId="{A139CCAF-5DFD-15BC-83AB-68C7165D8B17}"/>
          </ac:cxnSpMkLst>
        </pc:cxnChg>
        <pc:cxnChg chg="del">
          <ac:chgData name="NGUYEN PHAM ANH THU" userId="baf72463-252b-4d5f-a6ca-5a6327a9888d" providerId="ADAL" clId="{3426C3AD-65B2-416C-9F7D-1D619D8D45AD}" dt="2022-08-11T05:16:45.843" v="4682" actId="478"/>
          <ac:cxnSpMkLst>
            <pc:docMk/>
            <pc:sldMk cId="3853301897" sldId="273"/>
            <ac:cxnSpMk id="33" creationId="{C13191DB-47C7-EB01-18C1-24B70FFF6DB7}"/>
          </ac:cxnSpMkLst>
        </pc:cxnChg>
        <pc:cxnChg chg="del">
          <ac:chgData name="NGUYEN PHAM ANH THU" userId="baf72463-252b-4d5f-a6ca-5a6327a9888d" providerId="ADAL" clId="{3426C3AD-65B2-416C-9F7D-1D619D8D45AD}" dt="2022-08-11T05:16:45.843" v="4682" actId="478"/>
          <ac:cxnSpMkLst>
            <pc:docMk/>
            <pc:sldMk cId="3853301897" sldId="273"/>
            <ac:cxnSpMk id="36" creationId="{C8F84147-4696-AA23-5703-73DD2DBC5BE0}"/>
          </ac:cxnSpMkLst>
        </pc:cxnChg>
        <pc:cxnChg chg="del">
          <ac:chgData name="NGUYEN PHAM ANH THU" userId="baf72463-252b-4d5f-a6ca-5a6327a9888d" providerId="ADAL" clId="{3426C3AD-65B2-416C-9F7D-1D619D8D45AD}" dt="2022-08-11T05:16:45.843" v="4682" actId="478"/>
          <ac:cxnSpMkLst>
            <pc:docMk/>
            <pc:sldMk cId="3853301897" sldId="273"/>
            <ac:cxnSpMk id="40" creationId="{7F676990-EDCC-29ED-CA94-72A1527B5CD7}"/>
          </ac:cxnSpMkLst>
        </pc:cxnChg>
        <pc:cxnChg chg="del">
          <ac:chgData name="NGUYEN PHAM ANH THU" userId="baf72463-252b-4d5f-a6ca-5a6327a9888d" providerId="ADAL" clId="{3426C3AD-65B2-416C-9F7D-1D619D8D45AD}" dt="2022-08-11T05:16:45.843" v="4682" actId="478"/>
          <ac:cxnSpMkLst>
            <pc:docMk/>
            <pc:sldMk cId="3853301897" sldId="273"/>
            <ac:cxnSpMk id="46" creationId="{21D083DB-1BC1-AE69-82E6-5272A57DAEF2}"/>
          </ac:cxnSpMkLst>
        </pc:cxnChg>
        <pc:cxnChg chg="del">
          <ac:chgData name="NGUYEN PHAM ANH THU" userId="baf72463-252b-4d5f-a6ca-5a6327a9888d" providerId="ADAL" clId="{3426C3AD-65B2-416C-9F7D-1D619D8D45AD}" dt="2022-08-11T05:16:45.843" v="4682" actId="478"/>
          <ac:cxnSpMkLst>
            <pc:docMk/>
            <pc:sldMk cId="3853301897" sldId="273"/>
            <ac:cxnSpMk id="47" creationId="{8845FFD6-51C5-7C1E-BF62-FE4B892FE0F8}"/>
          </ac:cxnSpMkLst>
        </pc:cxnChg>
        <pc:cxnChg chg="del">
          <ac:chgData name="NGUYEN PHAM ANH THU" userId="baf72463-252b-4d5f-a6ca-5a6327a9888d" providerId="ADAL" clId="{3426C3AD-65B2-416C-9F7D-1D619D8D45AD}" dt="2022-08-11T05:16:45.843" v="4682" actId="478"/>
          <ac:cxnSpMkLst>
            <pc:docMk/>
            <pc:sldMk cId="3853301897" sldId="273"/>
            <ac:cxnSpMk id="50" creationId="{29C48CDF-B312-8B8E-C77D-BD57C0BBBA7E}"/>
          </ac:cxnSpMkLst>
        </pc:cxnChg>
        <pc:cxnChg chg="del">
          <ac:chgData name="NGUYEN PHAM ANH THU" userId="baf72463-252b-4d5f-a6ca-5a6327a9888d" providerId="ADAL" clId="{3426C3AD-65B2-416C-9F7D-1D619D8D45AD}" dt="2022-08-11T05:16:45.843" v="4682" actId="478"/>
          <ac:cxnSpMkLst>
            <pc:docMk/>
            <pc:sldMk cId="3853301897" sldId="273"/>
            <ac:cxnSpMk id="54" creationId="{9D830605-6DD4-1EBB-D9D2-0FD36646E574}"/>
          </ac:cxnSpMkLst>
        </pc:cxnChg>
        <pc:cxnChg chg="add mod">
          <ac:chgData name="NGUYEN PHAM ANH THU" userId="baf72463-252b-4d5f-a6ca-5a6327a9888d" providerId="ADAL" clId="{3426C3AD-65B2-416C-9F7D-1D619D8D45AD}" dt="2022-08-11T05:19:29.557" v="4779" actId="1035"/>
          <ac:cxnSpMkLst>
            <pc:docMk/>
            <pc:sldMk cId="3853301897" sldId="273"/>
            <ac:cxnSpMk id="59" creationId="{8E74065C-A3E6-F225-060F-E7EAA1CDE820}"/>
          </ac:cxnSpMkLst>
        </pc:cxnChg>
        <pc:cxnChg chg="add mod">
          <ac:chgData name="NGUYEN PHAM ANH THU" userId="baf72463-252b-4d5f-a6ca-5a6327a9888d" providerId="ADAL" clId="{3426C3AD-65B2-416C-9F7D-1D619D8D45AD}" dt="2022-08-11T05:19:29.557" v="4779" actId="1035"/>
          <ac:cxnSpMkLst>
            <pc:docMk/>
            <pc:sldMk cId="3853301897" sldId="273"/>
            <ac:cxnSpMk id="63" creationId="{888580C6-7BA3-4BDD-B1CE-9EAB2EE0DB61}"/>
          </ac:cxnSpMkLst>
        </pc:cxnChg>
        <pc:cxnChg chg="add mod">
          <ac:chgData name="NGUYEN PHAM ANH THU" userId="baf72463-252b-4d5f-a6ca-5a6327a9888d" providerId="ADAL" clId="{3426C3AD-65B2-416C-9F7D-1D619D8D45AD}" dt="2022-08-11T05:19:29.557" v="4779" actId="1035"/>
          <ac:cxnSpMkLst>
            <pc:docMk/>
            <pc:sldMk cId="3853301897" sldId="273"/>
            <ac:cxnSpMk id="69" creationId="{07190FA2-BEA1-5B02-6476-B11B981511A1}"/>
          </ac:cxnSpMkLst>
        </pc:cxnChg>
        <pc:cxnChg chg="add mod">
          <ac:chgData name="NGUYEN PHAM ANH THU" userId="baf72463-252b-4d5f-a6ca-5a6327a9888d" providerId="ADAL" clId="{3426C3AD-65B2-416C-9F7D-1D619D8D45AD}" dt="2022-08-11T05:20:16.964" v="4785" actId="1076"/>
          <ac:cxnSpMkLst>
            <pc:docMk/>
            <pc:sldMk cId="3853301897" sldId="273"/>
            <ac:cxnSpMk id="74" creationId="{FB67C174-0A75-8A54-A44F-739701DDFBA5}"/>
          </ac:cxnSpMkLst>
        </pc:cxnChg>
        <pc:cxnChg chg="add mod">
          <ac:chgData name="NGUYEN PHAM ANH THU" userId="baf72463-252b-4d5f-a6ca-5a6327a9888d" providerId="ADAL" clId="{3426C3AD-65B2-416C-9F7D-1D619D8D45AD}" dt="2022-08-11T05:20:16.964" v="4785" actId="1076"/>
          <ac:cxnSpMkLst>
            <pc:docMk/>
            <pc:sldMk cId="3853301897" sldId="273"/>
            <ac:cxnSpMk id="75" creationId="{3E68F41B-CFC7-4CD4-C160-83C496B4BBC1}"/>
          </ac:cxnSpMkLst>
        </pc:cxnChg>
        <pc:cxnChg chg="add mod">
          <ac:chgData name="NGUYEN PHAM ANH THU" userId="baf72463-252b-4d5f-a6ca-5a6327a9888d" providerId="ADAL" clId="{3426C3AD-65B2-416C-9F7D-1D619D8D45AD}" dt="2022-08-11T05:20:16.964" v="4785" actId="1076"/>
          <ac:cxnSpMkLst>
            <pc:docMk/>
            <pc:sldMk cId="3853301897" sldId="273"/>
            <ac:cxnSpMk id="78" creationId="{3A203592-8FB8-FBE7-A396-0E3ED6D18220}"/>
          </ac:cxnSpMkLst>
        </pc:cxnChg>
        <pc:cxnChg chg="add mod">
          <ac:chgData name="NGUYEN PHAM ANH THU" userId="baf72463-252b-4d5f-a6ca-5a6327a9888d" providerId="ADAL" clId="{3426C3AD-65B2-416C-9F7D-1D619D8D45AD}" dt="2022-08-11T05:20:16.964" v="4785" actId="1076"/>
          <ac:cxnSpMkLst>
            <pc:docMk/>
            <pc:sldMk cId="3853301897" sldId="273"/>
            <ac:cxnSpMk id="82" creationId="{D873C027-F2F1-F51A-C91B-B8E41192BC55}"/>
          </ac:cxnSpMkLst>
        </pc:cxnChg>
        <pc:cxnChg chg="add mod">
          <ac:chgData name="NGUYEN PHAM ANH THU" userId="baf72463-252b-4d5f-a6ca-5a6327a9888d" providerId="ADAL" clId="{3426C3AD-65B2-416C-9F7D-1D619D8D45AD}" dt="2022-08-11T05:20:16.964" v="4785" actId="1076"/>
          <ac:cxnSpMkLst>
            <pc:docMk/>
            <pc:sldMk cId="3853301897" sldId="273"/>
            <ac:cxnSpMk id="88" creationId="{738D5C19-6C3B-089D-2FFA-3918A7E597E5}"/>
          </ac:cxnSpMkLst>
        </pc:cxnChg>
      </pc:sldChg>
      <pc:sldChg chg="addSp delSp modSp add mod ord delAnim modAnim">
        <pc:chgData name="NGUYEN PHAM ANH THU" userId="baf72463-252b-4d5f-a6ca-5a6327a9888d" providerId="ADAL" clId="{3426C3AD-65B2-416C-9F7D-1D619D8D45AD}" dt="2022-08-11T05:27:24.796" v="4954" actId="1076"/>
        <pc:sldMkLst>
          <pc:docMk/>
          <pc:sldMk cId="3830490881" sldId="274"/>
        </pc:sldMkLst>
        <pc:spChg chg="add del mod">
          <ac:chgData name="NGUYEN PHAM ANH THU" userId="baf72463-252b-4d5f-a6ca-5a6327a9888d" providerId="ADAL" clId="{3426C3AD-65B2-416C-9F7D-1D619D8D45AD}" dt="2022-08-11T05:23:55.170" v="4890"/>
          <ac:spMkLst>
            <pc:docMk/>
            <pc:sldMk cId="3830490881" sldId="274"/>
            <ac:spMk id="2" creationId="{F0602EDD-5606-A815-13EC-5102F0169BF3}"/>
          </ac:spMkLst>
        </pc:spChg>
        <pc:spChg chg="add del mod">
          <ac:chgData name="NGUYEN PHAM ANH THU" userId="baf72463-252b-4d5f-a6ca-5a6327a9888d" providerId="ADAL" clId="{3426C3AD-65B2-416C-9F7D-1D619D8D45AD}" dt="2022-08-11T05:23:55.170" v="4890"/>
          <ac:spMkLst>
            <pc:docMk/>
            <pc:sldMk cId="3830490881" sldId="274"/>
            <ac:spMk id="4" creationId="{C1D2765D-A8DF-CE60-CB28-7234C1785E99}"/>
          </ac:spMkLst>
        </pc:spChg>
        <pc:spChg chg="add del mod">
          <ac:chgData name="NGUYEN PHAM ANH THU" userId="baf72463-252b-4d5f-a6ca-5a6327a9888d" providerId="ADAL" clId="{3426C3AD-65B2-416C-9F7D-1D619D8D45AD}" dt="2022-08-11T05:23:55.170" v="4890"/>
          <ac:spMkLst>
            <pc:docMk/>
            <pc:sldMk cId="3830490881" sldId="274"/>
            <ac:spMk id="6" creationId="{154D68ED-20C0-130C-5663-0769F1D7F906}"/>
          </ac:spMkLst>
        </pc:spChg>
        <pc:spChg chg="mod">
          <ac:chgData name="NGUYEN PHAM ANH THU" userId="baf72463-252b-4d5f-a6ca-5a6327a9888d" providerId="ADAL" clId="{3426C3AD-65B2-416C-9F7D-1D619D8D45AD}" dt="2022-08-11T05:22:25.594" v="4812" actId="20577"/>
          <ac:spMkLst>
            <pc:docMk/>
            <pc:sldMk cId="3830490881" sldId="274"/>
            <ac:spMk id="7" creationId="{A1D5A881-F208-66AE-B256-6F3A20DEE5A6}"/>
          </ac:spMkLst>
        </pc:spChg>
        <pc:spChg chg="add del mod">
          <ac:chgData name="NGUYEN PHAM ANH THU" userId="baf72463-252b-4d5f-a6ca-5a6327a9888d" providerId="ADAL" clId="{3426C3AD-65B2-416C-9F7D-1D619D8D45AD}" dt="2022-08-11T05:23:55.170" v="4890"/>
          <ac:spMkLst>
            <pc:docMk/>
            <pc:sldMk cId="3830490881" sldId="274"/>
            <ac:spMk id="10" creationId="{A753C537-C2AF-45F5-29FE-2C97874F2E8B}"/>
          </ac:spMkLst>
        </pc:spChg>
        <pc:spChg chg="add del mod">
          <ac:chgData name="NGUYEN PHAM ANH THU" userId="baf72463-252b-4d5f-a6ca-5a6327a9888d" providerId="ADAL" clId="{3426C3AD-65B2-416C-9F7D-1D619D8D45AD}" dt="2022-08-11T05:23:55.170" v="4890"/>
          <ac:spMkLst>
            <pc:docMk/>
            <pc:sldMk cId="3830490881" sldId="274"/>
            <ac:spMk id="11" creationId="{D700BA80-6F0A-6EAB-8EC9-3DDA3CB5858A}"/>
          </ac:spMkLst>
        </pc:spChg>
        <pc:spChg chg="add del mod">
          <ac:chgData name="NGUYEN PHAM ANH THU" userId="baf72463-252b-4d5f-a6ca-5a6327a9888d" providerId="ADAL" clId="{3426C3AD-65B2-416C-9F7D-1D619D8D45AD}" dt="2022-08-11T05:23:55.170" v="4890"/>
          <ac:spMkLst>
            <pc:docMk/>
            <pc:sldMk cId="3830490881" sldId="274"/>
            <ac:spMk id="13" creationId="{7E2BF256-7F25-BEB1-DF67-628E9EAA3B13}"/>
          </ac:spMkLst>
        </pc:spChg>
        <pc:spChg chg="add del mod">
          <ac:chgData name="NGUYEN PHAM ANH THU" userId="baf72463-252b-4d5f-a6ca-5a6327a9888d" providerId="ADAL" clId="{3426C3AD-65B2-416C-9F7D-1D619D8D45AD}" dt="2022-08-11T05:23:55.170" v="4890"/>
          <ac:spMkLst>
            <pc:docMk/>
            <pc:sldMk cId="3830490881" sldId="274"/>
            <ac:spMk id="14" creationId="{FB832469-A2D3-9029-9BE0-5D742FBD5CA0}"/>
          </ac:spMkLst>
        </pc:spChg>
        <pc:spChg chg="mod">
          <ac:chgData name="NGUYEN PHAM ANH THU" userId="baf72463-252b-4d5f-a6ca-5a6327a9888d" providerId="ADAL" clId="{3426C3AD-65B2-416C-9F7D-1D619D8D45AD}" dt="2022-08-11T05:22:43.470" v="4855" actId="113"/>
          <ac:spMkLst>
            <pc:docMk/>
            <pc:sldMk cId="3830490881" sldId="274"/>
            <ac:spMk id="15" creationId="{3CC0BE30-2E3A-EABB-D471-4FDC135D0819}"/>
          </ac:spMkLst>
        </pc:spChg>
        <pc:spChg chg="mod">
          <ac:chgData name="NGUYEN PHAM ANH THU" userId="baf72463-252b-4d5f-a6ca-5a6327a9888d" providerId="ADAL" clId="{3426C3AD-65B2-416C-9F7D-1D619D8D45AD}" dt="2022-08-11T05:27:23.259" v="4953" actId="1076"/>
          <ac:spMkLst>
            <pc:docMk/>
            <pc:sldMk cId="3830490881" sldId="274"/>
            <ac:spMk id="16" creationId="{DAD54D86-6395-D3B8-400A-AFF3AAE3824B}"/>
          </ac:spMkLst>
        </pc:spChg>
        <pc:spChg chg="del">
          <ac:chgData name="NGUYEN PHAM ANH THU" userId="baf72463-252b-4d5f-a6ca-5a6327a9888d" providerId="ADAL" clId="{3426C3AD-65B2-416C-9F7D-1D619D8D45AD}" dt="2022-08-11T05:23:22.586" v="4886" actId="478"/>
          <ac:spMkLst>
            <pc:docMk/>
            <pc:sldMk cId="3830490881" sldId="274"/>
            <ac:spMk id="17" creationId="{80DDC8BA-74E5-50D6-C875-68000C0C7412}"/>
          </ac:spMkLst>
        </pc:spChg>
        <pc:spChg chg="add del mod">
          <ac:chgData name="NGUYEN PHAM ANH THU" userId="baf72463-252b-4d5f-a6ca-5a6327a9888d" providerId="ADAL" clId="{3426C3AD-65B2-416C-9F7D-1D619D8D45AD}" dt="2022-08-11T05:23:55.170" v="4890"/>
          <ac:spMkLst>
            <pc:docMk/>
            <pc:sldMk cId="3830490881" sldId="274"/>
            <ac:spMk id="21" creationId="{7E47C275-7C12-9F9C-FBE7-3949F8F162A9}"/>
          </ac:spMkLst>
        </pc:spChg>
        <pc:spChg chg="add del mod">
          <ac:chgData name="NGUYEN PHAM ANH THU" userId="baf72463-252b-4d5f-a6ca-5a6327a9888d" providerId="ADAL" clId="{3426C3AD-65B2-416C-9F7D-1D619D8D45AD}" dt="2022-08-11T05:23:55.170" v="4890"/>
          <ac:spMkLst>
            <pc:docMk/>
            <pc:sldMk cId="3830490881" sldId="274"/>
            <ac:spMk id="23" creationId="{37EDF9EA-E0EA-9B11-12BE-B68D3BF0E4C2}"/>
          </ac:spMkLst>
        </pc:spChg>
        <pc:spChg chg="add del mod">
          <ac:chgData name="NGUYEN PHAM ANH THU" userId="baf72463-252b-4d5f-a6ca-5a6327a9888d" providerId="ADAL" clId="{3426C3AD-65B2-416C-9F7D-1D619D8D45AD}" dt="2022-08-11T05:23:55.170" v="4890"/>
          <ac:spMkLst>
            <pc:docMk/>
            <pc:sldMk cId="3830490881" sldId="274"/>
            <ac:spMk id="25" creationId="{A55519D4-0BBC-97BB-9D6B-64B7ABCA565E}"/>
          </ac:spMkLst>
        </pc:spChg>
        <pc:spChg chg="add del mod">
          <ac:chgData name="NGUYEN PHAM ANH THU" userId="baf72463-252b-4d5f-a6ca-5a6327a9888d" providerId="ADAL" clId="{3426C3AD-65B2-416C-9F7D-1D619D8D45AD}" dt="2022-08-11T05:23:55.170" v="4890"/>
          <ac:spMkLst>
            <pc:docMk/>
            <pc:sldMk cId="3830490881" sldId="274"/>
            <ac:spMk id="26" creationId="{F122678C-63B7-C5F5-876D-D3CF766DAA83}"/>
          </ac:spMkLst>
        </pc:spChg>
        <pc:spChg chg="add del mod">
          <ac:chgData name="NGUYEN PHAM ANH THU" userId="baf72463-252b-4d5f-a6ca-5a6327a9888d" providerId="ADAL" clId="{3426C3AD-65B2-416C-9F7D-1D619D8D45AD}" dt="2022-08-11T05:23:55.170" v="4890"/>
          <ac:spMkLst>
            <pc:docMk/>
            <pc:sldMk cId="3830490881" sldId="274"/>
            <ac:spMk id="28" creationId="{807CAA41-B3BE-1E03-E5B0-E77FC6BE8D00}"/>
          </ac:spMkLst>
        </pc:spChg>
        <pc:spChg chg="add del mod">
          <ac:chgData name="NGUYEN PHAM ANH THU" userId="baf72463-252b-4d5f-a6ca-5a6327a9888d" providerId="ADAL" clId="{3426C3AD-65B2-416C-9F7D-1D619D8D45AD}" dt="2022-08-11T05:23:55.170" v="4890"/>
          <ac:spMkLst>
            <pc:docMk/>
            <pc:sldMk cId="3830490881" sldId="274"/>
            <ac:spMk id="29" creationId="{45E99252-1CA0-8E5F-C80C-E150B887AF84}"/>
          </ac:spMkLst>
        </pc:spChg>
        <pc:spChg chg="add del mod">
          <ac:chgData name="NGUYEN PHAM ANH THU" userId="baf72463-252b-4d5f-a6ca-5a6327a9888d" providerId="ADAL" clId="{3426C3AD-65B2-416C-9F7D-1D619D8D45AD}" dt="2022-08-11T05:23:55.170" v="4890"/>
          <ac:spMkLst>
            <pc:docMk/>
            <pc:sldMk cId="3830490881" sldId="274"/>
            <ac:spMk id="31" creationId="{F66356F4-8132-DF60-6BB9-3C08763041FB}"/>
          </ac:spMkLst>
        </pc:spChg>
        <pc:spChg chg="add mod">
          <ac:chgData name="NGUYEN PHAM ANH THU" userId="baf72463-252b-4d5f-a6ca-5a6327a9888d" providerId="ADAL" clId="{3426C3AD-65B2-416C-9F7D-1D619D8D45AD}" dt="2022-08-11T05:27:17.999" v="4952" actId="20577"/>
          <ac:spMkLst>
            <pc:docMk/>
            <pc:sldMk cId="3830490881" sldId="274"/>
            <ac:spMk id="32" creationId="{CC6B1114-A379-440C-A08E-06BF4ABCA8B5}"/>
          </ac:spMkLst>
        </pc:spChg>
        <pc:spChg chg="add mod">
          <ac:chgData name="NGUYEN PHAM ANH THU" userId="baf72463-252b-4d5f-a6ca-5a6327a9888d" providerId="ADAL" clId="{3426C3AD-65B2-416C-9F7D-1D619D8D45AD}" dt="2022-08-11T05:25:53.725" v="4917" actId="20577"/>
          <ac:spMkLst>
            <pc:docMk/>
            <pc:sldMk cId="3830490881" sldId="274"/>
            <ac:spMk id="33" creationId="{ADB96618-E738-8138-6D14-E7160FA3C96A}"/>
          </ac:spMkLst>
        </pc:spChg>
        <pc:spChg chg="add mod">
          <ac:chgData name="NGUYEN PHAM ANH THU" userId="baf72463-252b-4d5f-a6ca-5a6327a9888d" providerId="ADAL" clId="{3426C3AD-65B2-416C-9F7D-1D619D8D45AD}" dt="2022-08-11T05:25:55.758" v="4918" actId="20577"/>
          <ac:spMkLst>
            <pc:docMk/>
            <pc:sldMk cId="3830490881" sldId="274"/>
            <ac:spMk id="34" creationId="{A2D5D6E4-50AF-0990-755F-5386EBB06D87}"/>
          </ac:spMkLst>
        </pc:spChg>
        <pc:spChg chg="add mod">
          <ac:chgData name="NGUYEN PHAM ANH THU" userId="baf72463-252b-4d5f-a6ca-5a6327a9888d" providerId="ADAL" clId="{3426C3AD-65B2-416C-9F7D-1D619D8D45AD}" dt="2022-08-11T05:25:59.703" v="4919" actId="20577"/>
          <ac:spMkLst>
            <pc:docMk/>
            <pc:sldMk cId="3830490881" sldId="274"/>
            <ac:spMk id="37" creationId="{303DB114-DCCD-B668-96F1-D3ABC3AA42EA}"/>
          </ac:spMkLst>
        </pc:spChg>
        <pc:spChg chg="add mod">
          <ac:chgData name="NGUYEN PHAM ANH THU" userId="baf72463-252b-4d5f-a6ca-5a6327a9888d" providerId="ADAL" clId="{3426C3AD-65B2-416C-9F7D-1D619D8D45AD}" dt="2022-08-11T05:25:42.694" v="4914" actId="1076"/>
          <ac:spMkLst>
            <pc:docMk/>
            <pc:sldMk cId="3830490881" sldId="274"/>
            <ac:spMk id="38" creationId="{3F38FED6-6956-71AF-4F50-E1977EE241BB}"/>
          </ac:spMkLst>
        </pc:spChg>
        <pc:spChg chg="add mod">
          <ac:chgData name="NGUYEN PHAM ANH THU" userId="baf72463-252b-4d5f-a6ca-5a6327a9888d" providerId="ADAL" clId="{3426C3AD-65B2-416C-9F7D-1D619D8D45AD}" dt="2022-08-11T05:26:02.217" v="4920" actId="20577"/>
          <ac:spMkLst>
            <pc:docMk/>
            <pc:sldMk cId="3830490881" sldId="274"/>
            <ac:spMk id="40" creationId="{F8CD7785-1583-A8B1-9EC4-858BF40A01D0}"/>
          </ac:spMkLst>
        </pc:spChg>
        <pc:spChg chg="add mod">
          <ac:chgData name="NGUYEN PHAM ANH THU" userId="baf72463-252b-4d5f-a6ca-5a6327a9888d" providerId="ADAL" clId="{3426C3AD-65B2-416C-9F7D-1D619D8D45AD}" dt="2022-08-11T05:26:08.397" v="4922" actId="20577"/>
          <ac:spMkLst>
            <pc:docMk/>
            <pc:sldMk cId="3830490881" sldId="274"/>
            <ac:spMk id="41" creationId="{33D69451-E952-DD47-69EA-78A8A442F545}"/>
          </ac:spMkLst>
        </pc:spChg>
        <pc:spChg chg="add mod">
          <ac:chgData name="NGUYEN PHAM ANH THU" userId="baf72463-252b-4d5f-a6ca-5a6327a9888d" providerId="ADAL" clId="{3426C3AD-65B2-416C-9F7D-1D619D8D45AD}" dt="2022-08-11T05:26:16.461" v="4924" actId="14100"/>
          <ac:spMkLst>
            <pc:docMk/>
            <pc:sldMk cId="3830490881" sldId="274"/>
            <ac:spMk id="42" creationId="{8799E51D-1AF2-1285-3B9C-5B68E52F8BF6}"/>
          </ac:spMkLst>
        </pc:spChg>
        <pc:spChg chg="add mod">
          <ac:chgData name="NGUYEN PHAM ANH THU" userId="baf72463-252b-4d5f-a6ca-5a6327a9888d" providerId="ADAL" clId="{3426C3AD-65B2-416C-9F7D-1D619D8D45AD}" dt="2022-08-11T05:26:18.594" v="4925" actId="20577"/>
          <ac:spMkLst>
            <pc:docMk/>
            <pc:sldMk cId="3830490881" sldId="274"/>
            <ac:spMk id="44" creationId="{01AC8FAA-196A-64DE-EF2C-75B4B205641F}"/>
          </ac:spMkLst>
        </pc:spChg>
        <pc:spChg chg="add mod">
          <ac:chgData name="NGUYEN PHAM ANH THU" userId="baf72463-252b-4d5f-a6ca-5a6327a9888d" providerId="ADAL" clId="{3426C3AD-65B2-416C-9F7D-1D619D8D45AD}" dt="2022-08-11T05:26:04.417" v="4921" actId="20577"/>
          <ac:spMkLst>
            <pc:docMk/>
            <pc:sldMk cId="3830490881" sldId="274"/>
            <ac:spMk id="45" creationId="{C8F78C65-5F84-0BB6-944B-A7EB3DE249CD}"/>
          </ac:spMkLst>
        </pc:spChg>
        <pc:spChg chg="add mod">
          <ac:chgData name="NGUYEN PHAM ANH THU" userId="baf72463-252b-4d5f-a6ca-5a6327a9888d" providerId="ADAL" clId="{3426C3AD-65B2-416C-9F7D-1D619D8D45AD}" dt="2022-08-11T05:26:20.047" v="4926" actId="20577"/>
          <ac:spMkLst>
            <pc:docMk/>
            <pc:sldMk cId="3830490881" sldId="274"/>
            <ac:spMk id="46" creationId="{B5E915CD-E815-42AB-5280-0ED39111A50C}"/>
          </ac:spMkLst>
        </pc:spChg>
        <pc:spChg chg="add mod">
          <ac:chgData name="NGUYEN PHAM ANH THU" userId="baf72463-252b-4d5f-a6ca-5a6327a9888d" providerId="ADAL" clId="{3426C3AD-65B2-416C-9F7D-1D619D8D45AD}" dt="2022-08-11T05:26:21.819" v="4927" actId="20577"/>
          <ac:spMkLst>
            <pc:docMk/>
            <pc:sldMk cId="3830490881" sldId="274"/>
            <ac:spMk id="47" creationId="{35C21A9D-4259-4345-DEB3-495D985DF984}"/>
          </ac:spMkLst>
        </pc:spChg>
        <pc:spChg chg="add mod">
          <ac:chgData name="NGUYEN PHAM ANH THU" userId="baf72463-252b-4d5f-a6ca-5a6327a9888d" providerId="ADAL" clId="{3426C3AD-65B2-416C-9F7D-1D619D8D45AD}" dt="2022-08-11T05:26:30.404" v="4937" actId="1038"/>
          <ac:spMkLst>
            <pc:docMk/>
            <pc:sldMk cId="3830490881" sldId="274"/>
            <ac:spMk id="48" creationId="{2669BBCB-E42D-2806-7755-3A543592890C}"/>
          </ac:spMkLst>
        </pc:spChg>
        <pc:spChg chg="add mod">
          <ac:chgData name="NGUYEN PHAM ANH THU" userId="baf72463-252b-4d5f-a6ca-5a6327a9888d" providerId="ADAL" clId="{3426C3AD-65B2-416C-9F7D-1D619D8D45AD}" dt="2022-08-11T05:25:42.694" v="4914" actId="1076"/>
          <ac:spMkLst>
            <pc:docMk/>
            <pc:sldMk cId="3830490881" sldId="274"/>
            <ac:spMk id="50" creationId="{DEF84136-3FF6-D222-6D25-1BCC21F7C3B4}"/>
          </ac:spMkLst>
        </pc:spChg>
        <pc:spChg chg="mod">
          <ac:chgData name="NGUYEN PHAM ANH THU" userId="baf72463-252b-4d5f-a6ca-5a6327a9888d" providerId="ADAL" clId="{3426C3AD-65B2-416C-9F7D-1D619D8D45AD}" dt="2022-08-11T05:26:53.723" v="4940"/>
          <ac:spMkLst>
            <pc:docMk/>
            <pc:sldMk cId="3830490881" sldId="274"/>
            <ac:spMk id="52" creationId="{86433C73-B44F-AED3-FE82-6DC3B4183CE6}"/>
          </ac:spMkLst>
        </pc:spChg>
        <pc:grpChg chg="del">
          <ac:chgData name="NGUYEN PHAM ANH THU" userId="baf72463-252b-4d5f-a6ca-5a6327a9888d" providerId="ADAL" clId="{3426C3AD-65B2-416C-9F7D-1D619D8D45AD}" dt="2022-08-11T05:23:24.311" v="4887" actId="478"/>
          <ac:grpSpMkLst>
            <pc:docMk/>
            <pc:sldMk cId="3830490881" sldId="274"/>
            <ac:grpSpMk id="18" creationId="{2EA04E84-7017-77EE-DE48-77C78CF49270}"/>
          </ac:grpSpMkLst>
        </pc:grpChg>
        <pc:grpChg chg="add mod">
          <ac:chgData name="NGUYEN PHAM ANH THU" userId="baf72463-252b-4d5f-a6ca-5a6327a9888d" providerId="ADAL" clId="{3426C3AD-65B2-416C-9F7D-1D619D8D45AD}" dt="2022-08-11T05:27:24.796" v="4954" actId="1076"/>
          <ac:grpSpMkLst>
            <pc:docMk/>
            <pc:sldMk cId="3830490881" sldId="274"/>
            <ac:grpSpMk id="51" creationId="{61D223CB-8E6E-49CA-5F60-A2CD9948ACC9}"/>
          </ac:grpSpMkLst>
        </pc:grpChg>
        <pc:grpChg chg="mod">
          <ac:chgData name="NGUYEN PHAM ANH THU" userId="baf72463-252b-4d5f-a6ca-5a6327a9888d" providerId="ADAL" clId="{3426C3AD-65B2-416C-9F7D-1D619D8D45AD}" dt="2022-08-11T05:26:53.723" v="4940"/>
          <ac:grpSpMkLst>
            <pc:docMk/>
            <pc:sldMk cId="3830490881" sldId="274"/>
            <ac:grpSpMk id="53" creationId="{3E1E4252-F324-110C-C434-D3201C93FD2F}"/>
          </ac:grpSpMkLst>
        </pc:grpChg>
        <pc:picChg chg="mod">
          <ac:chgData name="NGUYEN PHAM ANH THU" userId="baf72463-252b-4d5f-a6ca-5a6327a9888d" providerId="ADAL" clId="{3426C3AD-65B2-416C-9F7D-1D619D8D45AD}" dt="2022-08-11T05:26:53.723" v="4940"/>
          <ac:picMkLst>
            <pc:docMk/>
            <pc:sldMk cId="3830490881" sldId="274"/>
            <ac:picMk id="54" creationId="{7740DDCF-1A39-FB38-07A4-9B0779DEE7FC}"/>
          </ac:picMkLst>
        </pc:picChg>
        <pc:picChg chg="mod">
          <ac:chgData name="NGUYEN PHAM ANH THU" userId="baf72463-252b-4d5f-a6ca-5a6327a9888d" providerId="ADAL" clId="{3426C3AD-65B2-416C-9F7D-1D619D8D45AD}" dt="2022-08-11T05:26:53.723" v="4940"/>
          <ac:picMkLst>
            <pc:docMk/>
            <pc:sldMk cId="3830490881" sldId="274"/>
            <ac:picMk id="55" creationId="{10713F43-DC16-4EC2-9BC0-5E593661A78B}"/>
          </ac:picMkLst>
        </pc:picChg>
        <pc:cxnChg chg="add del mod">
          <ac:chgData name="NGUYEN PHAM ANH THU" userId="baf72463-252b-4d5f-a6ca-5a6327a9888d" providerId="ADAL" clId="{3426C3AD-65B2-416C-9F7D-1D619D8D45AD}" dt="2022-08-11T05:23:55.170" v="4890"/>
          <ac:cxnSpMkLst>
            <pc:docMk/>
            <pc:sldMk cId="3830490881" sldId="274"/>
            <ac:cxnSpMk id="8" creationId="{7E1FA898-FEB5-BE2D-CA66-2967C96CD57B}"/>
          </ac:cxnSpMkLst>
        </pc:cxnChg>
        <pc:cxnChg chg="add del mod">
          <ac:chgData name="NGUYEN PHAM ANH THU" userId="baf72463-252b-4d5f-a6ca-5a6327a9888d" providerId="ADAL" clId="{3426C3AD-65B2-416C-9F7D-1D619D8D45AD}" dt="2022-08-11T05:23:55.170" v="4890"/>
          <ac:cxnSpMkLst>
            <pc:docMk/>
            <pc:sldMk cId="3830490881" sldId="274"/>
            <ac:cxnSpMk id="9" creationId="{2148E4EA-3ECB-F932-5156-4AEAEB5CF356}"/>
          </ac:cxnSpMkLst>
        </pc:cxnChg>
        <pc:cxnChg chg="add del mod">
          <ac:chgData name="NGUYEN PHAM ANH THU" userId="baf72463-252b-4d5f-a6ca-5a6327a9888d" providerId="ADAL" clId="{3426C3AD-65B2-416C-9F7D-1D619D8D45AD}" dt="2022-08-11T05:23:55.170" v="4890"/>
          <ac:cxnSpMkLst>
            <pc:docMk/>
            <pc:sldMk cId="3830490881" sldId="274"/>
            <ac:cxnSpMk id="12" creationId="{53AD40CA-AABC-1BF3-3774-6F2E0557E71B}"/>
          </ac:cxnSpMkLst>
        </pc:cxnChg>
        <pc:cxnChg chg="add del mod">
          <ac:chgData name="NGUYEN PHAM ANH THU" userId="baf72463-252b-4d5f-a6ca-5a6327a9888d" providerId="ADAL" clId="{3426C3AD-65B2-416C-9F7D-1D619D8D45AD}" dt="2022-08-11T05:23:55.170" v="4890"/>
          <ac:cxnSpMkLst>
            <pc:docMk/>
            <pc:sldMk cId="3830490881" sldId="274"/>
            <ac:cxnSpMk id="22" creationId="{2FA5DCEB-3E8D-1B90-7976-FF154C407A64}"/>
          </ac:cxnSpMkLst>
        </pc:cxnChg>
        <pc:cxnChg chg="add del mod">
          <ac:chgData name="NGUYEN PHAM ANH THU" userId="baf72463-252b-4d5f-a6ca-5a6327a9888d" providerId="ADAL" clId="{3426C3AD-65B2-416C-9F7D-1D619D8D45AD}" dt="2022-08-11T05:23:55.170" v="4890"/>
          <ac:cxnSpMkLst>
            <pc:docMk/>
            <pc:sldMk cId="3830490881" sldId="274"/>
            <ac:cxnSpMk id="30" creationId="{B0964F4A-64C1-BB58-94D6-907FDAA3A476}"/>
          </ac:cxnSpMkLst>
        </pc:cxnChg>
        <pc:cxnChg chg="add mod">
          <ac:chgData name="NGUYEN PHAM ANH THU" userId="baf72463-252b-4d5f-a6ca-5a6327a9888d" providerId="ADAL" clId="{3426C3AD-65B2-416C-9F7D-1D619D8D45AD}" dt="2022-08-11T05:25:42.694" v="4914" actId="1076"/>
          <ac:cxnSpMkLst>
            <pc:docMk/>
            <pc:sldMk cId="3830490881" sldId="274"/>
            <ac:cxnSpMk id="35" creationId="{43322F74-7F43-E72E-08F8-4EF1EC9E2927}"/>
          </ac:cxnSpMkLst>
        </pc:cxnChg>
        <pc:cxnChg chg="add mod">
          <ac:chgData name="NGUYEN PHAM ANH THU" userId="baf72463-252b-4d5f-a6ca-5a6327a9888d" providerId="ADAL" clId="{3426C3AD-65B2-416C-9F7D-1D619D8D45AD}" dt="2022-08-11T05:25:42.694" v="4914" actId="1076"/>
          <ac:cxnSpMkLst>
            <pc:docMk/>
            <pc:sldMk cId="3830490881" sldId="274"/>
            <ac:cxnSpMk id="36" creationId="{36A70014-21E1-C2FB-6814-524550FA0C01}"/>
          </ac:cxnSpMkLst>
        </pc:cxnChg>
        <pc:cxnChg chg="add mod">
          <ac:chgData name="NGUYEN PHAM ANH THU" userId="baf72463-252b-4d5f-a6ca-5a6327a9888d" providerId="ADAL" clId="{3426C3AD-65B2-416C-9F7D-1D619D8D45AD}" dt="2022-08-11T05:25:42.694" v="4914" actId="1076"/>
          <ac:cxnSpMkLst>
            <pc:docMk/>
            <pc:sldMk cId="3830490881" sldId="274"/>
            <ac:cxnSpMk id="39" creationId="{597AE616-F442-67F2-4D7D-C26DCA933944}"/>
          </ac:cxnSpMkLst>
        </pc:cxnChg>
        <pc:cxnChg chg="add mod">
          <ac:chgData name="NGUYEN PHAM ANH THU" userId="baf72463-252b-4d5f-a6ca-5a6327a9888d" providerId="ADAL" clId="{3426C3AD-65B2-416C-9F7D-1D619D8D45AD}" dt="2022-08-11T05:25:42.694" v="4914" actId="1076"/>
          <ac:cxnSpMkLst>
            <pc:docMk/>
            <pc:sldMk cId="3830490881" sldId="274"/>
            <ac:cxnSpMk id="43" creationId="{3F49C8CD-C45F-3EAE-200A-625F307FD601}"/>
          </ac:cxnSpMkLst>
        </pc:cxnChg>
        <pc:cxnChg chg="add mod">
          <ac:chgData name="NGUYEN PHAM ANH THU" userId="baf72463-252b-4d5f-a6ca-5a6327a9888d" providerId="ADAL" clId="{3426C3AD-65B2-416C-9F7D-1D619D8D45AD}" dt="2022-08-11T05:25:42.694" v="4914" actId="1076"/>
          <ac:cxnSpMkLst>
            <pc:docMk/>
            <pc:sldMk cId="3830490881" sldId="274"/>
            <ac:cxnSpMk id="49" creationId="{EFE2518B-85D4-1F01-BD75-68CFC83CFE70}"/>
          </ac:cxnSpMkLst>
        </pc:cxnChg>
      </pc:sldChg>
      <pc:sldChg chg="addSp delSp modSp add mod delAnim modAnim">
        <pc:chgData name="NGUYEN PHAM ANH THU" userId="baf72463-252b-4d5f-a6ca-5a6327a9888d" providerId="ADAL" clId="{3426C3AD-65B2-416C-9F7D-1D619D8D45AD}" dt="2022-08-11T05:31:37.214" v="5034" actId="478"/>
        <pc:sldMkLst>
          <pc:docMk/>
          <pc:sldMk cId="2612059662" sldId="275"/>
        </pc:sldMkLst>
        <pc:spChg chg="add mod">
          <ac:chgData name="NGUYEN PHAM ANH THU" userId="baf72463-252b-4d5f-a6ca-5a6327a9888d" providerId="ADAL" clId="{3426C3AD-65B2-416C-9F7D-1D619D8D45AD}" dt="2022-08-11T05:29:21.417" v="4985" actId="20577"/>
          <ac:spMkLst>
            <pc:docMk/>
            <pc:sldMk cId="2612059662" sldId="275"/>
            <ac:spMk id="2" creationId="{DEC08AB8-119C-9E86-570D-37DBCC5FE824}"/>
          </ac:spMkLst>
        </pc:spChg>
        <pc:spChg chg="add mod">
          <ac:chgData name="NGUYEN PHAM ANH THU" userId="baf72463-252b-4d5f-a6ca-5a6327a9888d" providerId="ADAL" clId="{3426C3AD-65B2-416C-9F7D-1D619D8D45AD}" dt="2022-08-11T05:30:45.855" v="5013" actId="20577"/>
          <ac:spMkLst>
            <pc:docMk/>
            <pc:sldMk cId="2612059662" sldId="275"/>
            <ac:spMk id="4" creationId="{4E1A67D1-BC3E-01A2-6F20-8B12F9C8D7B6}"/>
          </ac:spMkLst>
        </pc:spChg>
        <pc:spChg chg="add del mod">
          <ac:chgData name="NGUYEN PHAM ANH THU" userId="baf72463-252b-4d5f-a6ca-5a6327a9888d" providerId="ADAL" clId="{3426C3AD-65B2-416C-9F7D-1D619D8D45AD}" dt="2022-08-11T05:30:36.032" v="5011" actId="478"/>
          <ac:spMkLst>
            <pc:docMk/>
            <pc:sldMk cId="2612059662" sldId="275"/>
            <ac:spMk id="6" creationId="{F1159544-D3B0-B916-237F-7EED556C8807}"/>
          </ac:spMkLst>
        </pc:spChg>
        <pc:spChg chg="add mod">
          <ac:chgData name="NGUYEN PHAM ANH THU" userId="baf72463-252b-4d5f-a6ca-5a6327a9888d" providerId="ADAL" clId="{3426C3AD-65B2-416C-9F7D-1D619D8D45AD}" dt="2022-08-11T05:29:24.379" v="4988" actId="20577"/>
          <ac:spMkLst>
            <pc:docMk/>
            <pc:sldMk cId="2612059662" sldId="275"/>
            <ac:spMk id="8" creationId="{4D94D610-56C0-1971-5A6D-257FA21F3CC0}"/>
          </ac:spMkLst>
        </pc:spChg>
        <pc:spChg chg="add mod">
          <ac:chgData name="NGUYEN PHAM ANH THU" userId="baf72463-252b-4d5f-a6ca-5a6327a9888d" providerId="ADAL" clId="{3426C3AD-65B2-416C-9F7D-1D619D8D45AD}" dt="2022-08-11T05:29:26.208" v="4989" actId="20577"/>
          <ac:spMkLst>
            <pc:docMk/>
            <pc:sldMk cId="2612059662" sldId="275"/>
            <ac:spMk id="9" creationId="{B7754A5B-BC13-561E-C902-DF1570BDFC1F}"/>
          </ac:spMkLst>
        </pc:spChg>
        <pc:spChg chg="add mod">
          <ac:chgData name="NGUYEN PHAM ANH THU" userId="baf72463-252b-4d5f-a6ca-5a6327a9888d" providerId="ADAL" clId="{3426C3AD-65B2-416C-9F7D-1D619D8D45AD}" dt="2022-08-11T05:29:30.262" v="4992" actId="20577"/>
          <ac:spMkLst>
            <pc:docMk/>
            <pc:sldMk cId="2612059662" sldId="275"/>
            <ac:spMk id="12" creationId="{AED63CBD-3675-0BEB-E268-4DDA45CF4C1D}"/>
          </ac:spMkLst>
        </pc:spChg>
        <pc:spChg chg="add mod">
          <ac:chgData name="NGUYEN PHAM ANH THU" userId="baf72463-252b-4d5f-a6ca-5a6327a9888d" providerId="ADAL" clId="{3426C3AD-65B2-416C-9F7D-1D619D8D45AD}" dt="2022-08-11T05:28:01.538" v="4959"/>
          <ac:spMkLst>
            <pc:docMk/>
            <pc:sldMk cId="2612059662" sldId="275"/>
            <ac:spMk id="13" creationId="{A244EF5A-04FE-A13C-2608-37F6BE9A94D7}"/>
          </ac:spMkLst>
        </pc:spChg>
        <pc:spChg chg="del">
          <ac:chgData name="NGUYEN PHAM ANH THU" userId="baf72463-252b-4d5f-a6ca-5a6327a9888d" providerId="ADAL" clId="{3426C3AD-65B2-416C-9F7D-1D619D8D45AD}" dt="2022-08-11T05:27:49.112" v="4957" actId="478"/>
          <ac:spMkLst>
            <pc:docMk/>
            <pc:sldMk cId="2612059662" sldId="275"/>
            <ac:spMk id="16" creationId="{DAD54D86-6395-D3B8-400A-AFF3AAE3824B}"/>
          </ac:spMkLst>
        </pc:spChg>
        <pc:spChg chg="add mod">
          <ac:chgData name="NGUYEN PHAM ANH THU" userId="baf72463-252b-4d5f-a6ca-5a6327a9888d" providerId="ADAL" clId="{3426C3AD-65B2-416C-9F7D-1D619D8D45AD}" dt="2022-08-11T05:29:32.405" v="4993" actId="20577"/>
          <ac:spMkLst>
            <pc:docMk/>
            <pc:sldMk cId="2612059662" sldId="275"/>
            <ac:spMk id="17" creationId="{3352CDDC-A706-323F-CA23-FE60C618BAB8}"/>
          </ac:spMkLst>
        </pc:spChg>
        <pc:spChg chg="add mod">
          <ac:chgData name="NGUYEN PHAM ANH THU" userId="baf72463-252b-4d5f-a6ca-5a6327a9888d" providerId="ADAL" clId="{3426C3AD-65B2-416C-9F7D-1D619D8D45AD}" dt="2022-08-11T05:29:52.788" v="4998" actId="1037"/>
          <ac:spMkLst>
            <pc:docMk/>
            <pc:sldMk cId="2612059662" sldId="275"/>
            <ac:spMk id="18" creationId="{3258C9F4-F845-8FFC-14E7-A100F76D6182}"/>
          </ac:spMkLst>
        </pc:spChg>
        <pc:spChg chg="add mod">
          <ac:chgData name="NGUYEN PHAM ANH THU" userId="baf72463-252b-4d5f-a6ca-5a6327a9888d" providerId="ADAL" clId="{3426C3AD-65B2-416C-9F7D-1D619D8D45AD}" dt="2022-08-11T05:30:06.533" v="5000" actId="14100"/>
          <ac:spMkLst>
            <pc:docMk/>
            <pc:sldMk cId="2612059662" sldId="275"/>
            <ac:spMk id="19" creationId="{0222A87D-FB56-54C7-147A-397040E322CE}"/>
          </ac:spMkLst>
        </pc:spChg>
        <pc:spChg chg="add mod">
          <ac:chgData name="NGUYEN PHAM ANH THU" userId="baf72463-252b-4d5f-a6ca-5a6327a9888d" providerId="ADAL" clId="{3426C3AD-65B2-416C-9F7D-1D619D8D45AD}" dt="2022-08-11T05:30:09.288" v="5001" actId="20577"/>
          <ac:spMkLst>
            <pc:docMk/>
            <pc:sldMk cId="2612059662" sldId="275"/>
            <ac:spMk id="21" creationId="{6856BDE5-7F37-5E3C-35B7-D9951C2BCEC6}"/>
          </ac:spMkLst>
        </pc:spChg>
        <pc:spChg chg="add mod">
          <ac:chgData name="NGUYEN PHAM ANH THU" userId="baf72463-252b-4d5f-a6ca-5a6327a9888d" providerId="ADAL" clId="{3426C3AD-65B2-416C-9F7D-1D619D8D45AD}" dt="2022-08-11T05:29:38.585" v="4994" actId="20577"/>
          <ac:spMkLst>
            <pc:docMk/>
            <pc:sldMk cId="2612059662" sldId="275"/>
            <ac:spMk id="22" creationId="{5CB90F21-BFA0-F3C5-3D0E-A5E2641A0BB2}"/>
          </ac:spMkLst>
        </pc:spChg>
        <pc:spChg chg="add mod">
          <ac:chgData name="NGUYEN PHAM ANH THU" userId="baf72463-252b-4d5f-a6ca-5a6327a9888d" providerId="ADAL" clId="{3426C3AD-65B2-416C-9F7D-1D619D8D45AD}" dt="2022-08-11T05:30:12.196" v="5002" actId="20577"/>
          <ac:spMkLst>
            <pc:docMk/>
            <pc:sldMk cId="2612059662" sldId="275"/>
            <ac:spMk id="23" creationId="{A88E3DE9-E532-C1F5-0460-0226516EECEE}"/>
          </ac:spMkLst>
        </pc:spChg>
        <pc:spChg chg="add mod">
          <ac:chgData name="NGUYEN PHAM ANH THU" userId="baf72463-252b-4d5f-a6ca-5a6327a9888d" providerId="ADAL" clId="{3426C3AD-65B2-416C-9F7D-1D619D8D45AD}" dt="2022-08-11T05:30:14.154" v="5003" actId="20577"/>
          <ac:spMkLst>
            <pc:docMk/>
            <pc:sldMk cId="2612059662" sldId="275"/>
            <ac:spMk id="24" creationId="{EC36C211-9381-9295-BE45-20DA68ED86A7}"/>
          </ac:spMkLst>
        </pc:spChg>
        <pc:spChg chg="add mod">
          <ac:chgData name="NGUYEN PHAM ANH THU" userId="baf72463-252b-4d5f-a6ca-5a6327a9888d" providerId="ADAL" clId="{3426C3AD-65B2-416C-9F7D-1D619D8D45AD}" dt="2022-08-11T05:30:26.983" v="5010" actId="1037"/>
          <ac:spMkLst>
            <pc:docMk/>
            <pc:sldMk cId="2612059662" sldId="275"/>
            <ac:spMk id="25" creationId="{D1F215F2-BC0A-7C47-4228-A3E5231F51B4}"/>
          </ac:spMkLst>
        </pc:spChg>
        <pc:spChg chg="add mod">
          <ac:chgData name="NGUYEN PHAM ANH THU" userId="baf72463-252b-4d5f-a6ca-5a6327a9888d" providerId="ADAL" clId="{3426C3AD-65B2-416C-9F7D-1D619D8D45AD}" dt="2022-08-11T05:28:01.538" v="4959"/>
          <ac:spMkLst>
            <pc:docMk/>
            <pc:sldMk cId="2612059662" sldId="275"/>
            <ac:spMk id="27" creationId="{47CEE03C-C64C-3641-011D-BC8F11E4FB27}"/>
          </ac:spMkLst>
        </pc:spChg>
        <pc:spChg chg="add del mod">
          <ac:chgData name="NGUYEN PHAM ANH THU" userId="baf72463-252b-4d5f-a6ca-5a6327a9888d" providerId="ADAL" clId="{3426C3AD-65B2-416C-9F7D-1D619D8D45AD}" dt="2022-08-11T05:31:37.214" v="5034" actId="478"/>
          <ac:spMkLst>
            <pc:docMk/>
            <pc:sldMk cId="2612059662" sldId="275"/>
            <ac:spMk id="28" creationId="{9CDE2A47-554F-2016-1AF4-46487E94889E}"/>
          </ac:spMkLst>
        </pc:spChg>
        <pc:spChg chg="add mod">
          <ac:chgData name="NGUYEN PHAM ANH THU" userId="baf72463-252b-4d5f-a6ca-5a6327a9888d" providerId="ADAL" clId="{3426C3AD-65B2-416C-9F7D-1D619D8D45AD}" dt="2022-08-11T05:30:49.948" v="5014" actId="20577"/>
          <ac:spMkLst>
            <pc:docMk/>
            <pc:sldMk cId="2612059662" sldId="275"/>
            <ac:spMk id="29" creationId="{AA20F812-CB92-71EB-79CE-A280B7DB1D8F}"/>
          </ac:spMkLst>
        </pc:spChg>
        <pc:spChg chg="add mod">
          <ac:chgData name="NGUYEN PHAM ANH THU" userId="baf72463-252b-4d5f-a6ca-5a6327a9888d" providerId="ADAL" clId="{3426C3AD-65B2-416C-9F7D-1D619D8D45AD}" dt="2022-08-11T05:30:51.466" v="5015" actId="20577"/>
          <ac:spMkLst>
            <pc:docMk/>
            <pc:sldMk cId="2612059662" sldId="275"/>
            <ac:spMk id="30" creationId="{34658A32-4BDF-F676-A4A5-5556FD098A9F}"/>
          </ac:spMkLst>
        </pc:spChg>
        <pc:spChg chg="del">
          <ac:chgData name="NGUYEN PHAM ANH THU" userId="baf72463-252b-4d5f-a6ca-5a6327a9888d" providerId="ADAL" clId="{3426C3AD-65B2-416C-9F7D-1D619D8D45AD}" dt="2022-08-11T05:27:47.472" v="4956" actId="478"/>
          <ac:spMkLst>
            <pc:docMk/>
            <pc:sldMk cId="2612059662" sldId="275"/>
            <ac:spMk id="32" creationId="{CC6B1114-A379-440C-A08E-06BF4ABCA8B5}"/>
          </ac:spMkLst>
        </pc:spChg>
        <pc:spChg chg="del">
          <ac:chgData name="NGUYEN PHAM ANH THU" userId="baf72463-252b-4d5f-a6ca-5a6327a9888d" providerId="ADAL" clId="{3426C3AD-65B2-416C-9F7D-1D619D8D45AD}" dt="2022-08-11T05:27:47.472" v="4956" actId="478"/>
          <ac:spMkLst>
            <pc:docMk/>
            <pc:sldMk cId="2612059662" sldId="275"/>
            <ac:spMk id="33" creationId="{ADB96618-E738-8138-6D14-E7160FA3C96A}"/>
          </ac:spMkLst>
        </pc:spChg>
        <pc:spChg chg="del">
          <ac:chgData name="NGUYEN PHAM ANH THU" userId="baf72463-252b-4d5f-a6ca-5a6327a9888d" providerId="ADAL" clId="{3426C3AD-65B2-416C-9F7D-1D619D8D45AD}" dt="2022-08-11T05:27:47.472" v="4956" actId="478"/>
          <ac:spMkLst>
            <pc:docMk/>
            <pc:sldMk cId="2612059662" sldId="275"/>
            <ac:spMk id="34" creationId="{A2D5D6E4-50AF-0990-755F-5386EBB06D87}"/>
          </ac:spMkLst>
        </pc:spChg>
        <pc:spChg chg="del">
          <ac:chgData name="NGUYEN PHAM ANH THU" userId="baf72463-252b-4d5f-a6ca-5a6327a9888d" providerId="ADAL" clId="{3426C3AD-65B2-416C-9F7D-1D619D8D45AD}" dt="2022-08-11T05:27:47.472" v="4956" actId="478"/>
          <ac:spMkLst>
            <pc:docMk/>
            <pc:sldMk cId="2612059662" sldId="275"/>
            <ac:spMk id="37" creationId="{303DB114-DCCD-B668-96F1-D3ABC3AA42EA}"/>
          </ac:spMkLst>
        </pc:spChg>
        <pc:spChg chg="del">
          <ac:chgData name="NGUYEN PHAM ANH THU" userId="baf72463-252b-4d5f-a6ca-5a6327a9888d" providerId="ADAL" clId="{3426C3AD-65B2-416C-9F7D-1D619D8D45AD}" dt="2022-08-11T05:27:47.472" v="4956" actId="478"/>
          <ac:spMkLst>
            <pc:docMk/>
            <pc:sldMk cId="2612059662" sldId="275"/>
            <ac:spMk id="38" creationId="{3F38FED6-6956-71AF-4F50-E1977EE241BB}"/>
          </ac:spMkLst>
        </pc:spChg>
        <pc:spChg chg="del">
          <ac:chgData name="NGUYEN PHAM ANH THU" userId="baf72463-252b-4d5f-a6ca-5a6327a9888d" providerId="ADAL" clId="{3426C3AD-65B2-416C-9F7D-1D619D8D45AD}" dt="2022-08-11T05:27:47.472" v="4956" actId="478"/>
          <ac:spMkLst>
            <pc:docMk/>
            <pc:sldMk cId="2612059662" sldId="275"/>
            <ac:spMk id="40" creationId="{F8CD7785-1583-A8B1-9EC4-858BF40A01D0}"/>
          </ac:spMkLst>
        </pc:spChg>
        <pc:spChg chg="del">
          <ac:chgData name="NGUYEN PHAM ANH THU" userId="baf72463-252b-4d5f-a6ca-5a6327a9888d" providerId="ADAL" clId="{3426C3AD-65B2-416C-9F7D-1D619D8D45AD}" dt="2022-08-11T05:27:47.472" v="4956" actId="478"/>
          <ac:spMkLst>
            <pc:docMk/>
            <pc:sldMk cId="2612059662" sldId="275"/>
            <ac:spMk id="41" creationId="{33D69451-E952-DD47-69EA-78A8A442F545}"/>
          </ac:spMkLst>
        </pc:spChg>
        <pc:spChg chg="del">
          <ac:chgData name="NGUYEN PHAM ANH THU" userId="baf72463-252b-4d5f-a6ca-5a6327a9888d" providerId="ADAL" clId="{3426C3AD-65B2-416C-9F7D-1D619D8D45AD}" dt="2022-08-11T05:27:47.472" v="4956" actId="478"/>
          <ac:spMkLst>
            <pc:docMk/>
            <pc:sldMk cId="2612059662" sldId="275"/>
            <ac:spMk id="42" creationId="{8799E51D-1AF2-1285-3B9C-5B68E52F8BF6}"/>
          </ac:spMkLst>
        </pc:spChg>
        <pc:spChg chg="del">
          <ac:chgData name="NGUYEN PHAM ANH THU" userId="baf72463-252b-4d5f-a6ca-5a6327a9888d" providerId="ADAL" clId="{3426C3AD-65B2-416C-9F7D-1D619D8D45AD}" dt="2022-08-11T05:27:47.472" v="4956" actId="478"/>
          <ac:spMkLst>
            <pc:docMk/>
            <pc:sldMk cId="2612059662" sldId="275"/>
            <ac:spMk id="44" creationId="{01AC8FAA-196A-64DE-EF2C-75B4B205641F}"/>
          </ac:spMkLst>
        </pc:spChg>
        <pc:spChg chg="del">
          <ac:chgData name="NGUYEN PHAM ANH THU" userId="baf72463-252b-4d5f-a6ca-5a6327a9888d" providerId="ADAL" clId="{3426C3AD-65B2-416C-9F7D-1D619D8D45AD}" dt="2022-08-11T05:27:47.472" v="4956" actId="478"/>
          <ac:spMkLst>
            <pc:docMk/>
            <pc:sldMk cId="2612059662" sldId="275"/>
            <ac:spMk id="45" creationId="{C8F78C65-5F84-0BB6-944B-A7EB3DE249CD}"/>
          </ac:spMkLst>
        </pc:spChg>
        <pc:spChg chg="del">
          <ac:chgData name="NGUYEN PHAM ANH THU" userId="baf72463-252b-4d5f-a6ca-5a6327a9888d" providerId="ADAL" clId="{3426C3AD-65B2-416C-9F7D-1D619D8D45AD}" dt="2022-08-11T05:27:47.472" v="4956" actId="478"/>
          <ac:spMkLst>
            <pc:docMk/>
            <pc:sldMk cId="2612059662" sldId="275"/>
            <ac:spMk id="46" creationId="{B5E915CD-E815-42AB-5280-0ED39111A50C}"/>
          </ac:spMkLst>
        </pc:spChg>
        <pc:spChg chg="del">
          <ac:chgData name="NGUYEN PHAM ANH THU" userId="baf72463-252b-4d5f-a6ca-5a6327a9888d" providerId="ADAL" clId="{3426C3AD-65B2-416C-9F7D-1D619D8D45AD}" dt="2022-08-11T05:27:47.472" v="4956" actId="478"/>
          <ac:spMkLst>
            <pc:docMk/>
            <pc:sldMk cId="2612059662" sldId="275"/>
            <ac:spMk id="47" creationId="{35C21A9D-4259-4345-DEB3-495D985DF984}"/>
          </ac:spMkLst>
        </pc:spChg>
        <pc:spChg chg="del">
          <ac:chgData name="NGUYEN PHAM ANH THU" userId="baf72463-252b-4d5f-a6ca-5a6327a9888d" providerId="ADAL" clId="{3426C3AD-65B2-416C-9F7D-1D619D8D45AD}" dt="2022-08-11T05:27:47.472" v="4956" actId="478"/>
          <ac:spMkLst>
            <pc:docMk/>
            <pc:sldMk cId="2612059662" sldId="275"/>
            <ac:spMk id="48" creationId="{2669BBCB-E42D-2806-7755-3A543592890C}"/>
          </ac:spMkLst>
        </pc:spChg>
        <pc:spChg chg="del">
          <ac:chgData name="NGUYEN PHAM ANH THU" userId="baf72463-252b-4d5f-a6ca-5a6327a9888d" providerId="ADAL" clId="{3426C3AD-65B2-416C-9F7D-1D619D8D45AD}" dt="2022-08-11T05:27:47.472" v="4956" actId="478"/>
          <ac:spMkLst>
            <pc:docMk/>
            <pc:sldMk cId="2612059662" sldId="275"/>
            <ac:spMk id="50" creationId="{DEF84136-3FF6-D222-6D25-1BCC21F7C3B4}"/>
          </ac:spMkLst>
        </pc:spChg>
        <pc:spChg chg="add mod">
          <ac:chgData name="NGUYEN PHAM ANH THU" userId="baf72463-252b-4d5f-a6ca-5a6327a9888d" providerId="ADAL" clId="{3426C3AD-65B2-416C-9F7D-1D619D8D45AD}" dt="2022-08-11T05:30:54.178" v="5016" actId="20577"/>
          <ac:spMkLst>
            <pc:docMk/>
            <pc:sldMk cId="2612059662" sldId="275"/>
            <ac:spMk id="57" creationId="{515DA8F1-84F2-5D62-1C13-C4A28EA3FA3D}"/>
          </ac:spMkLst>
        </pc:spChg>
        <pc:spChg chg="add mod">
          <ac:chgData name="NGUYEN PHAM ANH THU" userId="baf72463-252b-4d5f-a6ca-5a6327a9888d" providerId="ADAL" clId="{3426C3AD-65B2-416C-9F7D-1D619D8D45AD}" dt="2022-08-11T05:28:01.538" v="4959"/>
          <ac:spMkLst>
            <pc:docMk/>
            <pc:sldMk cId="2612059662" sldId="275"/>
            <ac:spMk id="58" creationId="{87D0C63A-0738-704A-E22D-7B8CB89200A8}"/>
          </ac:spMkLst>
        </pc:spChg>
        <pc:spChg chg="add mod">
          <ac:chgData name="NGUYEN PHAM ANH THU" userId="baf72463-252b-4d5f-a6ca-5a6327a9888d" providerId="ADAL" clId="{3426C3AD-65B2-416C-9F7D-1D619D8D45AD}" dt="2022-08-11T05:30:58.790" v="5017" actId="20577"/>
          <ac:spMkLst>
            <pc:docMk/>
            <pc:sldMk cId="2612059662" sldId="275"/>
            <ac:spMk id="60" creationId="{1CDB1EB7-7261-9B4C-357F-23F8369BB435}"/>
          </ac:spMkLst>
        </pc:spChg>
        <pc:spChg chg="add mod">
          <ac:chgData name="NGUYEN PHAM ANH THU" userId="baf72463-252b-4d5f-a6ca-5a6327a9888d" providerId="ADAL" clId="{3426C3AD-65B2-416C-9F7D-1D619D8D45AD}" dt="2022-08-11T05:31:02.077" v="5018" actId="20577"/>
          <ac:spMkLst>
            <pc:docMk/>
            <pc:sldMk cId="2612059662" sldId="275"/>
            <ac:spMk id="61" creationId="{BEF622C7-BDF2-5F04-21B6-EA7219DCB57D}"/>
          </ac:spMkLst>
        </pc:spChg>
        <pc:spChg chg="add mod">
          <ac:chgData name="NGUYEN PHAM ANH THU" userId="baf72463-252b-4d5f-a6ca-5a6327a9888d" providerId="ADAL" clId="{3426C3AD-65B2-416C-9F7D-1D619D8D45AD}" dt="2022-08-11T05:31:09.924" v="5020" actId="14100"/>
          <ac:spMkLst>
            <pc:docMk/>
            <pc:sldMk cId="2612059662" sldId="275"/>
            <ac:spMk id="62" creationId="{B1D6C513-033F-8317-91D0-BB2DB0927D21}"/>
          </ac:spMkLst>
        </pc:spChg>
        <pc:spChg chg="add mod">
          <ac:chgData name="NGUYEN PHAM ANH THU" userId="baf72463-252b-4d5f-a6ca-5a6327a9888d" providerId="ADAL" clId="{3426C3AD-65B2-416C-9F7D-1D619D8D45AD}" dt="2022-08-11T05:31:12.909" v="5021" actId="20577"/>
          <ac:spMkLst>
            <pc:docMk/>
            <pc:sldMk cId="2612059662" sldId="275"/>
            <ac:spMk id="64" creationId="{26BF58E1-4FA4-AE17-7FC9-3859ABD8AB7A}"/>
          </ac:spMkLst>
        </pc:spChg>
        <pc:spChg chg="add mod">
          <ac:chgData name="NGUYEN PHAM ANH THU" userId="baf72463-252b-4d5f-a6ca-5a6327a9888d" providerId="ADAL" clId="{3426C3AD-65B2-416C-9F7D-1D619D8D45AD}" dt="2022-08-11T05:28:01.538" v="4959"/>
          <ac:spMkLst>
            <pc:docMk/>
            <pc:sldMk cId="2612059662" sldId="275"/>
            <ac:spMk id="65" creationId="{16C8B1E7-6DB2-EA80-4966-473B57D0933E}"/>
          </ac:spMkLst>
        </pc:spChg>
        <pc:spChg chg="add mod">
          <ac:chgData name="NGUYEN PHAM ANH THU" userId="baf72463-252b-4d5f-a6ca-5a6327a9888d" providerId="ADAL" clId="{3426C3AD-65B2-416C-9F7D-1D619D8D45AD}" dt="2022-08-11T05:28:01.538" v="4959"/>
          <ac:spMkLst>
            <pc:docMk/>
            <pc:sldMk cId="2612059662" sldId="275"/>
            <ac:spMk id="66" creationId="{C730C114-5819-AA3A-3727-DD4B1B622475}"/>
          </ac:spMkLst>
        </pc:spChg>
        <pc:spChg chg="add mod">
          <ac:chgData name="NGUYEN PHAM ANH THU" userId="baf72463-252b-4d5f-a6ca-5a6327a9888d" providerId="ADAL" clId="{3426C3AD-65B2-416C-9F7D-1D619D8D45AD}" dt="2022-08-11T05:31:21.119" v="5022" actId="20577"/>
          <ac:spMkLst>
            <pc:docMk/>
            <pc:sldMk cId="2612059662" sldId="275"/>
            <ac:spMk id="67" creationId="{65427240-9FC5-F2A2-0313-1DB04A00D5D6}"/>
          </ac:spMkLst>
        </pc:spChg>
        <pc:spChg chg="add mod">
          <ac:chgData name="NGUYEN PHAM ANH THU" userId="baf72463-252b-4d5f-a6ca-5a6327a9888d" providerId="ADAL" clId="{3426C3AD-65B2-416C-9F7D-1D619D8D45AD}" dt="2022-08-11T05:31:33.334" v="5032" actId="1038"/>
          <ac:spMkLst>
            <pc:docMk/>
            <pc:sldMk cId="2612059662" sldId="275"/>
            <ac:spMk id="68" creationId="{5A1D113B-1729-06BB-C4CB-8F49C2C88E2A}"/>
          </ac:spMkLst>
        </pc:spChg>
        <pc:spChg chg="add mod">
          <ac:chgData name="NGUYEN PHAM ANH THU" userId="baf72463-252b-4d5f-a6ca-5a6327a9888d" providerId="ADAL" clId="{3426C3AD-65B2-416C-9F7D-1D619D8D45AD}" dt="2022-08-11T05:31:35.840" v="5033" actId="20577"/>
          <ac:spMkLst>
            <pc:docMk/>
            <pc:sldMk cId="2612059662" sldId="275"/>
            <ac:spMk id="70" creationId="{AD4EF002-3FBD-67B3-4301-4F66A0A43441}"/>
          </ac:spMkLst>
        </pc:spChg>
        <pc:grpChg chg="del">
          <ac:chgData name="NGUYEN PHAM ANH THU" userId="baf72463-252b-4d5f-a6ca-5a6327a9888d" providerId="ADAL" clId="{3426C3AD-65B2-416C-9F7D-1D619D8D45AD}" dt="2022-08-11T05:27:47.472" v="4956" actId="478"/>
          <ac:grpSpMkLst>
            <pc:docMk/>
            <pc:sldMk cId="2612059662" sldId="275"/>
            <ac:grpSpMk id="51" creationId="{61D223CB-8E6E-49CA-5F60-A2CD9948ACC9}"/>
          </ac:grpSpMkLst>
        </pc:grpChg>
        <pc:cxnChg chg="add mod">
          <ac:chgData name="NGUYEN PHAM ANH THU" userId="baf72463-252b-4d5f-a6ca-5a6327a9888d" providerId="ADAL" clId="{3426C3AD-65B2-416C-9F7D-1D619D8D45AD}" dt="2022-08-11T05:28:01.538" v="4959"/>
          <ac:cxnSpMkLst>
            <pc:docMk/>
            <pc:sldMk cId="2612059662" sldId="275"/>
            <ac:cxnSpMk id="10" creationId="{705DBC01-A7A9-0F37-C780-31D1F6F76032}"/>
          </ac:cxnSpMkLst>
        </pc:cxnChg>
        <pc:cxnChg chg="add mod">
          <ac:chgData name="NGUYEN PHAM ANH THU" userId="baf72463-252b-4d5f-a6ca-5a6327a9888d" providerId="ADAL" clId="{3426C3AD-65B2-416C-9F7D-1D619D8D45AD}" dt="2022-08-11T05:28:01.538" v="4959"/>
          <ac:cxnSpMkLst>
            <pc:docMk/>
            <pc:sldMk cId="2612059662" sldId="275"/>
            <ac:cxnSpMk id="11" creationId="{ADFF40B1-4C08-8C93-6127-5D668F24DF67}"/>
          </ac:cxnSpMkLst>
        </pc:cxnChg>
        <pc:cxnChg chg="add mod">
          <ac:chgData name="NGUYEN PHAM ANH THU" userId="baf72463-252b-4d5f-a6ca-5a6327a9888d" providerId="ADAL" clId="{3426C3AD-65B2-416C-9F7D-1D619D8D45AD}" dt="2022-08-11T05:28:01.538" v="4959"/>
          <ac:cxnSpMkLst>
            <pc:docMk/>
            <pc:sldMk cId="2612059662" sldId="275"/>
            <ac:cxnSpMk id="14" creationId="{4CBDC8F9-9B07-2EF6-1BFF-C87E84087064}"/>
          </ac:cxnSpMkLst>
        </pc:cxnChg>
        <pc:cxnChg chg="add mod">
          <ac:chgData name="NGUYEN PHAM ANH THU" userId="baf72463-252b-4d5f-a6ca-5a6327a9888d" providerId="ADAL" clId="{3426C3AD-65B2-416C-9F7D-1D619D8D45AD}" dt="2022-08-11T05:28:01.538" v="4959"/>
          <ac:cxnSpMkLst>
            <pc:docMk/>
            <pc:sldMk cId="2612059662" sldId="275"/>
            <ac:cxnSpMk id="20" creationId="{2157B003-2F69-0448-9FE7-845EA3D11907}"/>
          </ac:cxnSpMkLst>
        </pc:cxnChg>
        <pc:cxnChg chg="add mod">
          <ac:chgData name="NGUYEN PHAM ANH THU" userId="baf72463-252b-4d5f-a6ca-5a6327a9888d" providerId="ADAL" clId="{3426C3AD-65B2-416C-9F7D-1D619D8D45AD}" dt="2022-08-11T05:28:01.538" v="4959"/>
          <ac:cxnSpMkLst>
            <pc:docMk/>
            <pc:sldMk cId="2612059662" sldId="275"/>
            <ac:cxnSpMk id="26" creationId="{4DE0C05C-7F9E-BE62-8129-DC1C01600819}"/>
          </ac:cxnSpMkLst>
        </pc:cxnChg>
        <pc:cxnChg chg="add mod">
          <ac:chgData name="NGUYEN PHAM ANH THU" userId="baf72463-252b-4d5f-a6ca-5a6327a9888d" providerId="ADAL" clId="{3426C3AD-65B2-416C-9F7D-1D619D8D45AD}" dt="2022-08-11T05:28:01.538" v="4959"/>
          <ac:cxnSpMkLst>
            <pc:docMk/>
            <pc:sldMk cId="2612059662" sldId="275"/>
            <ac:cxnSpMk id="31" creationId="{74FBB254-1AE9-0FF1-C292-98B572F7FC2A}"/>
          </ac:cxnSpMkLst>
        </pc:cxnChg>
        <pc:cxnChg chg="del">
          <ac:chgData name="NGUYEN PHAM ANH THU" userId="baf72463-252b-4d5f-a6ca-5a6327a9888d" providerId="ADAL" clId="{3426C3AD-65B2-416C-9F7D-1D619D8D45AD}" dt="2022-08-11T05:27:47.472" v="4956" actId="478"/>
          <ac:cxnSpMkLst>
            <pc:docMk/>
            <pc:sldMk cId="2612059662" sldId="275"/>
            <ac:cxnSpMk id="35" creationId="{43322F74-7F43-E72E-08F8-4EF1EC9E2927}"/>
          </ac:cxnSpMkLst>
        </pc:cxnChg>
        <pc:cxnChg chg="del">
          <ac:chgData name="NGUYEN PHAM ANH THU" userId="baf72463-252b-4d5f-a6ca-5a6327a9888d" providerId="ADAL" clId="{3426C3AD-65B2-416C-9F7D-1D619D8D45AD}" dt="2022-08-11T05:27:47.472" v="4956" actId="478"/>
          <ac:cxnSpMkLst>
            <pc:docMk/>
            <pc:sldMk cId="2612059662" sldId="275"/>
            <ac:cxnSpMk id="36" creationId="{36A70014-21E1-C2FB-6814-524550FA0C01}"/>
          </ac:cxnSpMkLst>
        </pc:cxnChg>
        <pc:cxnChg chg="del">
          <ac:chgData name="NGUYEN PHAM ANH THU" userId="baf72463-252b-4d5f-a6ca-5a6327a9888d" providerId="ADAL" clId="{3426C3AD-65B2-416C-9F7D-1D619D8D45AD}" dt="2022-08-11T05:27:47.472" v="4956" actId="478"/>
          <ac:cxnSpMkLst>
            <pc:docMk/>
            <pc:sldMk cId="2612059662" sldId="275"/>
            <ac:cxnSpMk id="39" creationId="{597AE616-F442-67F2-4D7D-C26DCA933944}"/>
          </ac:cxnSpMkLst>
        </pc:cxnChg>
        <pc:cxnChg chg="del">
          <ac:chgData name="NGUYEN PHAM ANH THU" userId="baf72463-252b-4d5f-a6ca-5a6327a9888d" providerId="ADAL" clId="{3426C3AD-65B2-416C-9F7D-1D619D8D45AD}" dt="2022-08-11T05:27:47.472" v="4956" actId="478"/>
          <ac:cxnSpMkLst>
            <pc:docMk/>
            <pc:sldMk cId="2612059662" sldId="275"/>
            <ac:cxnSpMk id="43" creationId="{3F49C8CD-C45F-3EAE-200A-625F307FD601}"/>
          </ac:cxnSpMkLst>
        </pc:cxnChg>
        <pc:cxnChg chg="del">
          <ac:chgData name="NGUYEN PHAM ANH THU" userId="baf72463-252b-4d5f-a6ca-5a6327a9888d" providerId="ADAL" clId="{3426C3AD-65B2-416C-9F7D-1D619D8D45AD}" dt="2022-08-11T05:27:47.472" v="4956" actId="478"/>
          <ac:cxnSpMkLst>
            <pc:docMk/>
            <pc:sldMk cId="2612059662" sldId="275"/>
            <ac:cxnSpMk id="49" creationId="{EFE2518B-85D4-1F01-BD75-68CFC83CFE70}"/>
          </ac:cxnSpMkLst>
        </pc:cxnChg>
        <pc:cxnChg chg="add mod">
          <ac:chgData name="NGUYEN PHAM ANH THU" userId="baf72463-252b-4d5f-a6ca-5a6327a9888d" providerId="ADAL" clId="{3426C3AD-65B2-416C-9F7D-1D619D8D45AD}" dt="2022-08-11T05:28:01.538" v="4959"/>
          <ac:cxnSpMkLst>
            <pc:docMk/>
            <pc:sldMk cId="2612059662" sldId="275"/>
            <ac:cxnSpMk id="56" creationId="{FB14005C-8C5B-F37E-6FE7-B5E9F819F2CC}"/>
          </ac:cxnSpMkLst>
        </pc:cxnChg>
        <pc:cxnChg chg="add mod">
          <ac:chgData name="NGUYEN PHAM ANH THU" userId="baf72463-252b-4d5f-a6ca-5a6327a9888d" providerId="ADAL" clId="{3426C3AD-65B2-416C-9F7D-1D619D8D45AD}" dt="2022-08-11T05:28:01.538" v="4959"/>
          <ac:cxnSpMkLst>
            <pc:docMk/>
            <pc:sldMk cId="2612059662" sldId="275"/>
            <ac:cxnSpMk id="59" creationId="{99E0DD5E-E744-1193-2B39-0E0D75E9CDAA}"/>
          </ac:cxnSpMkLst>
        </pc:cxnChg>
        <pc:cxnChg chg="add mod">
          <ac:chgData name="NGUYEN PHAM ANH THU" userId="baf72463-252b-4d5f-a6ca-5a6327a9888d" providerId="ADAL" clId="{3426C3AD-65B2-416C-9F7D-1D619D8D45AD}" dt="2022-08-11T05:28:01.538" v="4959"/>
          <ac:cxnSpMkLst>
            <pc:docMk/>
            <pc:sldMk cId="2612059662" sldId="275"/>
            <ac:cxnSpMk id="63" creationId="{2E37AA9B-FF84-BD93-A561-D2A417C697BC}"/>
          </ac:cxnSpMkLst>
        </pc:cxnChg>
        <pc:cxnChg chg="add mod">
          <ac:chgData name="NGUYEN PHAM ANH THU" userId="baf72463-252b-4d5f-a6ca-5a6327a9888d" providerId="ADAL" clId="{3426C3AD-65B2-416C-9F7D-1D619D8D45AD}" dt="2022-08-11T05:28:01.538" v="4959"/>
          <ac:cxnSpMkLst>
            <pc:docMk/>
            <pc:sldMk cId="2612059662" sldId="275"/>
            <ac:cxnSpMk id="69" creationId="{85CE7D8C-1704-6726-3980-A3FC74D4055A}"/>
          </ac:cxnSpMkLst>
        </pc:cxnChg>
      </pc:sldChg>
      <pc:sldChg chg="addSp delSp modSp add mod delAnim modAnim">
        <pc:chgData name="NGUYEN PHAM ANH THU" userId="baf72463-252b-4d5f-a6ca-5a6327a9888d" providerId="ADAL" clId="{3426C3AD-65B2-416C-9F7D-1D619D8D45AD}" dt="2022-08-11T05:55:59.887" v="5319"/>
        <pc:sldMkLst>
          <pc:docMk/>
          <pc:sldMk cId="1549410663" sldId="276"/>
        </pc:sldMkLst>
        <pc:spChg chg="del">
          <ac:chgData name="NGUYEN PHAM ANH THU" userId="baf72463-252b-4d5f-a6ca-5a6327a9888d" providerId="ADAL" clId="{3426C3AD-65B2-416C-9F7D-1D619D8D45AD}" dt="2022-08-11T05:31:52.089" v="5037" actId="478"/>
          <ac:spMkLst>
            <pc:docMk/>
            <pc:sldMk cId="1549410663" sldId="276"/>
            <ac:spMk id="2" creationId="{DEC08AB8-119C-9E86-570D-37DBCC5FE824}"/>
          </ac:spMkLst>
        </pc:spChg>
        <pc:spChg chg="del">
          <ac:chgData name="NGUYEN PHAM ANH THU" userId="baf72463-252b-4d5f-a6ca-5a6327a9888d" providerId="ADAL" clId="{3426C3AD-65B2-416C-9F7D-1D619D8D45AD}" dt="2022-08-11T05:31:52.089" v="5037" actId="478"/>
          <ac:spMkLst>
            <pc:docMk/>
            <pc:sldMk cId="1549410663" sldId="276"/>
            <ac:spMk id="4" creationId="{4E1A67D1-BC3E-01A2-6F20-8B12F9C8D7B6}"/>
          </ac:spMkLst>
        </pc:spChg>
        <pc:spChg chg="add mod">
          <ac:chgData name="NGUYEN PHAM ANH THU" userId="baf72463-252b-4d5f-a6ca-5a6327a9888d" providerId="ADAL" clId="{3426C3AD-65B2-416C-9F7D-1D619D8D45AD}" dt="2022-08-11T05:32:22.791" v="5068" actId="404"/>
          <ac:spMkLst>
            <pc:docMk/>
            <pc:sldMk cId="1549410663" sldId="276"/>
            <ac:spMk id="6" creationId="{3CAF9202-4EBD-D093-8ABA-104E34424A9C}"/>
          </ac:spMkLst>
        </pc:spChg>
        <pc:spChg chg="del">
          <ac:chgData name="NGUYEN PHAM ANH THU" userId="baf72463-252b-4d5f-a6ca-5a6327a9888d" providerId="ADAL" clId="{3426C3AD-65B2-416C-9F7D-1D619D8D45AD}" dt="2022-08-11T05:31:50.484" v="5036" actId="478"/>
          <ac:spMkLst>
            <pc:docMk/>
            <pc:sldMk cId="1549410663" sldId="276"/>
            <ac:spMk id="7" creationId="{A1D5A881-F208-66AE-B256-6F3A20DEE5A6}"/>
          </ac:spMkLst>
        </pc:spChg>
        <pc:spChg chg="del">
          <ac:chgData name="NGUYEN PHAM ANH THU" userId="baf72463-252b-4d5f-a6ca-5a6327a9888d" providerId="ADAL" clId="{3426C3AD-65B2-416C-9F7D-1D619D8D45AD}" dt="2022-08-11T05:31:52.089" v="5037" actId="478"/>
          <ac:spMkLst>
            <pc:docMk/>
            <pc:sldMk cId="1549410663" sldId="276"/>
            <ac:spMk id="8" creationId="{4D94D610-56C0-1971-5A6D-257FA21F3CC0}"/>
          </ac:spMkLst>
        </pc:spChg>
        <pc:spChg chg="del">
          <ac:chgData name="NGUYEN PHAM ANH THU" userId="baf72463-252b-4d5f-a6ca-5a6327a9888d" providerId="ADAL" clId="{3426C3AD-65B2-416C-9F7D-1D619D8D45AD}" dt="2022-08-11T05:31:52.089" v="5037" actId="478"/>
          <ac:spMkLst>
            <pc:docMk/>
            <pc:sldMk cId="1549410663" sldId="276"/>
            <ac:spMk id="9" creationId="{B7754A5B-BC13-561E-C902-DF1570BDFC1F}"/>
          </ac:spMkLst>
        </pc:spChg>
        <pc:spChg chg="del">
          <ac:chgData name="NGUYEN PHAM ANH THU" userId="baf72463-252b-4d5f-a6ca-5a6327a9888d" providerId="ADAL" clId="{3426C3AD-65B2-416C-9F7D-1D619D8D45AD}" dt="2022-08-11T05:31:52.089" v="5037" actId="478"/>
          <ac:spMkLst>
            <pc:docMk/>
            <pc:sldMk cId="1549410663" sldId="276"/>
            <ac:spMk id="12" creationId="{AED63CBD-3675-0BEB-E268-4DDA45CF4C1D}"/>
          </ac:spMkLst>
        </pc:spChg>
        <pc:spChg chg="del">
          <ac:chgData name="NGUYEN PHAM ANH THU" userId="baf72463-252b-4d5f-a6ca-5a6327a9888d" providerId="ADAL" clId="{3426C3AD-65B2-416C-9F7D-1D619D8D45AD}" dt="2022-08-11T05:31:52.089" v="5037" actId="478"/>
          <ac:spMkLst>
            <pc:docMk/>
            <pc:sldMk cId="1549410663" sldId="276"/>
            <ac:spMk id="13" creationId="{A244EF5A-04FE-A13C-2608-37F6BE9A94D7}"/>
          </ac:spMkLst>
        </pc:spChg>
        <pc:spChg chg="del mod">
          <ac:chgData name="NGUYEN PHAM ANH THU" userId="baf72463-252b-4d5f-a6ca-5a6327a9888d" providerId="ADAL" clId="{3426C3AD-65B2-416C-9F7D-1D619D8D45AD}" dt="2022-08-11T05:31:58.237" v="5050" actId="478"/>
          <ac:spMkLst>
            <pc:docMk/>
            <pc:sldMk cId="1549410663" sldId="276"/>
            <ac:spMk id="15" creationId="{3CC0BE30-2E3A-EABB-D471-4FDC135D0819}"/>
          </ac:spMkLst>
        </pc:spChg>
        <pc:spChg chg="del">
          <ac:chgData name="NGUYEN PHAM ANH THU" userId="baf72463-252b-4d5f-a6ca-5a6327a9888d" providerId="ADAL" clId="{3426C3AD-65B2-416C-9F7D-1D619D8D45AD}" dt="2022-08-11T05:31:52.089" v="5037" actId="478"/>
          <ac:spMkLst>
            <pc:docMk/>
            <pc:sldMk cId="1549410663" sldId="276"/>
            <ac:spMk id="17" creationId="{3352CDDC-A706-323F-CA23-FE60C618BAB8}"/>
          </ac:spMkLst>
        </pc:spChg>
        <pc:spChg chg="del">
          <ac:chgData name="NGUYEN PHAM ANH THU" userId="baf72463-252b-4d5f-a6ca-5a6327a9888d" providerId="ADAL" clId="{3426C3AD-65B2-416C-9F7D-1D619D8D45AD}" dt="2022-08-11T05:31:52.089" v="5037" actId="478"/>
          <ac:spMkLst>
            <pc:docMk/>
            <pc:sldMk cId="1549410663" sldId="276"/>
            <ac:spMk id="18" creationId="{3258C9F4-F845-8FFC-14E7-A100F76D6182}"/>
          </ac:spMkLst>
        </pc:spChg>
        <pc:spChg chg="del">
          <ac:chgData name="NGUYEN PHAM ANH THU" userId="baf72463-252b-4d5f-a6ca-5a6327a9888d" providerId="ADAL" clId="{3426C3AD-65B2-416C-9F7D-1D619D8D45AD}" dt="2022-08-11T05:31:52.089" v="5037" actId="478"/>
          <ac:spMkLst>
            <pc:docMk/>
            <pc:sldMk cId="1549410663" sldId="276"/>
            <ac:spMk id="19" creationId="{0222A87D-FB56-54C7-147A-397040E322CE}"/>
          </ac:spMkLst>
        </pc:spChg>
        <pc:spChg chg="del">
          <ac:chgData name="NGUYEN PHAM ANH THU" userId="baf72463-252b-4d5f-a6ca-5a6327a9888d" providerId="ADAL" clId="{3426C3AD-65B2-416C-9F7D-1D619D8D45AD}" dt="2022-08-11T05:31:52.089" v="5037" actId="478"/>
          <ac:spMkLst>
            <pc:docMk/>
            <pc:sldMk cId="1549410663" sldId="276"/>
            <ac:spMk id="21" creationId="{6856BDE5-7F37-5E3C-35B7-D9951C2BCEC6}"/>
          </ac:spMkLst>
        </pc:spChg>
        <pc:spChg chg="del">
          <ac:chgData name="NGUYEN PHAM ANH THU" userId="baf72463-252b-4d5f-a6ca-5a6327a9888d" providerId="ADAL" clId="{3426C3AD-65B2-416C-9F7D-1D619D8D45AD}" dt="2022-08-11T05:31:52.089" v="5037" actId="478"/>
          <ac:spMkLst>
            <pc:docMk/>
            <pc:sldMk cId="1549410663" sldId="276"/>
            <ac:spMk id="22" creationId="{5CB90F21-BFA0-F3C5-3D0E-A5E2641A0BB2}"/>
          </ac:spMkLst>
        </pc:spChg>
        <pc:spChg chg="del">
          <ac:chgData name="NGUYEN PHAM ANH THU" userId="baf72463-252b-4d5f-a6ca-5a6327a9888d" providerId="ADAL" clId="{3426C3AD-65B2-416C-9F7D-1D619D8D45AD}" dt="2022-08-11T05:31:52.089" v="5037" actId="478"/>
          <ac:spMkLst>
            <pc:docMk/>
            <pc:sldMk cId="1549410663" sldId="276"/>
            <ac:spMk id="23" creationId="{A88E3DE9-E532-C1F5-0460-0226516EECEE}"/>
          </ac:spMkLst>
        </pc:spChg>
        <pc:spChg chg="del">
          <ac:chgData name="NGUYEN PHAM ANH THU" userId="baf72463-252b-4d5f-a6ca-5a6327a9888d" providerId="ADAL" clId="{3426C3AD-65B2-416C-9F7D-1D619D8D45AD}" dt="2022-08-11T05:31:52.089" v="5037" actId="478"/>
          <ac:spMkLst>
            <pc:docMk/>
            <pc:sldMk cId="1549410663" sldId="276"/>
            <ac:spMk id="24" creationId="{EC36C211-9381-9295-BE45-20DA68ED86A7}"/>
          </ac:spMkLst>
        </pc:spChg>
        <pc:spChg chg="del">
          <ac:chgData name="NGUYEN PHAM ANH THU" userId="baf72463-252b-4d5f-a6ca-5a6327a9888d" providerId="ADAL" clId="{3426C3AD-65B2-416C-9F7D-1D619D8D45AD}" dt="2022-08-11T05:31:52.089" v="5037" actId="478"/>
          <ac:spMkLst>
            <pc:docMk/>
            <pc:sldMk cId="1549410663" sldId="276"/>
            <ac:spMk id="25" creationId="{D1F215F2-BC0A-7C47-4228-A3E5231F51B4}"/>
          </ac:spMkLst>
        </pc:spChg>
        <pc:spChg chg="del">
          <ac:chgData name="NGUYEN PHAM ANH THU" userId="baf72463-252b-4d5f-a6ca-5a6327a9888d" providerId="ADAL" clId="{3426C3AD-65B2-416C-9F7D-1D619D8D45AD}" dt="2022-08-11T05:31:52.089" v="5037" actId="478"/>
          <ac:spMkLst>
            <pc:docMk/>
            <pc:sldMk cId="1549410663" sldId="276"/>
            <ac:spMk id="27" creationId="{47CEE03C-C64C-3641-011D-BC8F11E4FB27}"/>
          </ac:spMkLst>
        </pc:spChg>
        <pc:spChg chg="del">
          <ac:chgData name="NGUYEN PHAM ANH THU" userId="baf72463-252b-4d5f-a6ca-5a6327a9888d" providerId="ADAL" clId="{3426C3AD-65B2-416C-9F7D-1D619D8D45AD}" dt="2022-08-11T05:31:52.089" v="5037" actId="478"/>
          <ac:spMkLst>
            <pc:docMk/>
            <pc:sldMk cId="1549410663" sldId="276"/>
            <ac:spMk id="29" creationId="{AA20F812-CB92-71EB-79CE-A280B7DB1D8F}"/>
          </ac:spMkLst>
        </pc:spChg>
        <pc:spChg chg="del">
          <ac:chgData name="NGUYEN PHAM ANH THU" userId="baf72463-252b-4d5f-a6ca-5a6327a9888d" providerId="ADAL" clId="{3426C3AD-65B2-416C-9F7D-1D619D8D45AD}" dt="2022-08-11T05:31:52.089" v="5037" actId="478"/>
          <ac:spMkLst>
            <pc:docMk/>
            <pc:sldMk cId="1549410663" sldId="276"/>
            <ac:spMk id="30" creationId="{34658A32-4BDF-F676-A4A5-5556FD098A9F}"/>
          </ac:spMkLst>
        </pc:spChg>
        <pc:spChg chg="add del mod">
          <ac:chgData name="NGUYEN PHAM ANH THU" userId="baf72463-252b-4d5f-a6ca-5a6327a9888d" providerId="ADAL" clId="{3426C3AD-65B2-416C-9F7D-1D619D8D45AD}" dt="2022-08-11T05:49:47.612" v="5076" actId="478"/>
          <ac:spMkLst>
            <pc:docMk/>
            <pc:sldMk cId="1549410663" sldId="276"/>
            <ac:spMk id="32" creationId="{F9C542B5-0815-8991-5F70-6E7071CE8A6E}"/>
          </ac:spMkLst>
        </pc:spChg>
        <pc:spChg chg="add mod">
          <ac:chgData name="NGUYEN PHAM ANH THU" userId="baf72463-252b-4d5f-a6ca-5a6327a9888d" providerId="ADAL" clId="{3426C3AD-65B2-416C-9F7D-1D619D8D45AD}" dt="2022-08-11T05:50:17.846" v="5124" actId="1076"/>
          <ac:spMkLst>
            <pc:docMk/>
            <pc:sldMk cId="1549410663" sldId="276"/>
            <ac:spMk id="33" creationId="{CC7D2FEE-B841-CD2F-80BF-C71ECE4CCC2A}"/>
          </ac:spMkLst>
        </pc:spChg>
        <pc:spChg chg="del mod topLvl">
          <ac:chgData name="NGUYEN PHAM ANH THU" userId="baf72463-252b-4d5f-a6ca-5a6327a9888d" providerId="ADAL" clId="{3426C3AD-65B2-416C-9F7D-1D619D8D45AD}" dt="2022-08-11T05:50:31.627" v="5126" actId="478"/>
          <ac:spMkLst>
            <pc:docMk/>
            <pc:sldMk cId="1549410663" sldId="276"/>
            <ac:spMk id="35" creationId="{04E342D6-16F2-9462-2A0F-66B058582113}"/>
          </ac:spMkLst>
        </pc:spChg>
        <pc:spChg chg="add mod">
          <ac:chgData name="NGUYEN PHAM ANH THU" userId="baf72463-252b-4d5f-a6ca-5a6327a9888d" providerId="ADAL" clId="{3426C3AD-65B2-416C-9F7D-1D619D8D45AD}" dt="2022-08-11T05:52:52.549" v="5278" actId="1038"/>
          <ac:spMkLst>
            <pc:docMk/>
            <pc:sldMk cId="1549410663" sldId="276"/>
            <ac:spMk id="39" creationId="{CADDEB4E-DEA8-88CC-8EE3-C758320D1D72}"/>
          </ac:spMkLst>
        </pc:spChg>
        <pc:spChg chg="add mod">
          <ac:chgData name="NGUYEN PHAM ANH THU" userId="baf72463-252b-4d5f-a6ca-5a6327a9888d" providerId="ADAL" clId="{3426C3AD-65B2-416C-9F7D-1D619D8D45AD}" dt="2022-08-11T05:53:00.085" v="5280" actId="14100"/>
          <ac:spMkLst>
            <pc:docMk/>
            <pc:sldMk cId="1549410663" sldId="276"/>
            <ac:spMk id="40" creationId="{1C6D4755-DBD6-93A2-BB7E-53834E88E6E4}"/>
          </ac:spMkLst>
        </pc:spChg>
        <pc:spChg chg="del">
          <ac:chgData name="NGUYEN PHAM ANH THU" userId="baf72463-252b-4d5f-a6ca-5a6327a9888d" providerId="ADAL" clId="{3426C3AD-65B2-416C-9F7D-1D619D8D45AD}" dt="2022-08-11T05:31:52.089" v="5037" actId="478"/>
          <ac:spMkLst>
            <pc:docMk/>
            <pc:sldMk cId="1549410663" sldId="276"/>
            <ac:spMk id="57" creationId="{515DA8F1-84F2-5D62-1C13-C4A28EA3FA3D}"/>
          </ac:spMkLst>
        </pc:spChg>
        <pc:spChg chg="del">
          <ac:chgData name="NGUYEN PHAM ANH THU" userId="baf72463-252b-4d5f-a6ca-5a6327a9888d" providerId="ADAL" clId="{3426C3AD-65B2-416C-9F7D-1D619D8D45AD}" dt="2022-08-11T05:31:52.089" v="5037" actId="478"/>
          <ac:spMkLst>
            <pc:docMk/>
            <pc:sldMk cId="1549410663" sldId="276"/>
            <ac:spMk id="58" creationId="{87D0C63A-0738-704A-E22D-7B8CB89200A8}"/>
          </ac:spMkLst>
        </pc:spChg>
        <pc:spChg chg="del">
          <ac:chgData name="NGUYEN PHAM ANH THU" userId="baf72463-252b-4d5f-a6ca-5a6327a9888d" providerId="ADAL" clId="{3426C3AD-65B2-416C-9F7D-1D619D8D45AD}" dt="2022-08-11T05:31:52.089" v="5037" actId="478"/>
          <ac:spMkLst>
            <pc:docMk/>
            <pc:sldMk cId="1549410663" sldId="276"/>
            <ac:spMk id="60" creationId="{1CDB1EB7-7261-9B4C-357F-23F8369BB435}"/>
          </ac:spMkLst>
        </pc:spChg>
        <pc:spChg chg="del">
          <ac:chgData name="NGUYEN PHAM ANH THU" userId="baf72463-252b-4d5f-a6ca-5a6327a9888d" providerId="ADAL" clId="{3426C3AD-65B2-416C-9F7D-1D619D8D45AD}" dt="2022-08-11T05:31:52.089" v="5037" actId="478"/>
          <ac:spMkLst>
            <pc:docMk/>
            <pc:sldMk cId="1549410663" sldId="276"/>
            <ac:spMk id="61" creationId="{BEF622C7-BDF2-5F04-21B6-EA7219DCB57D}"/>
          </ac:spMkLst>
        </pc:spChg>
        <pc:spChg chg="del">
          <ac:chgData name="NGUYEN PHAM ANH THU" userId="baf72463-252b-4d5f-a6ca-5a6327a9888d" providerId="ADAL" clId="{3426C3AD-65B2-416C-9F7D-1D619D8D45AD}" dt="2022-08-11T05:31:52.089" v="5037" actId="478"/>
          <ac:spMkLst>
            <pc:docMk/>
            <pc:sldMk cId="1549410663" sldId="276"/>
            <ac:spMk id="62" creationId="{B1D6C513-033F-8317-91D0-BB2DB0927D21}"/>
          </ac:spMkLst>
        </pc:spChg>
        <pc:spChg chg="del">
          <ac:chgData name="NGUYEN PHAM ANH THU" userId="baf72463-252b-4d5f-a6ca-5a6327a9888d" providerId="ADAL" clId="{3426C3AD-65B2-416C-9F7D-1D619D8D45AD}" dt="2022-08-11T05:31:52.089" v="5037" actId="478"/>
          <ac:spMkLst>
            <pc:docMk/>
            <pc:sldMk cId="1549410663" sldId="276"/>
            <ac:spMk id="64" creationId="{26BF58E1-4FA4-AE17-7FC9-3859ABD8AB7A}"/>
          </ac:spMkLst>
        </pc:spChg>
        <pc:spChg chg="del">
          <ac:chgData name="NGUYEN PHAM ANH THU" userId="baf72463-252b-4d5f-a6ca-5a6327a9888d" providerId="ADAL" clId="{3426C3AD-65B2-416C-9F7D-1D619D8D45AD}" dt="2022-08-11T05:31:52.089" v="5037" actId="478"/>
          <ac:spMkLst>
            <pc:docMk/>
            <pc:sldMk cId="1549410663" sldId="276"/>
            <ac:spMk id="65" creationId="{16C8B1E7-6DB2-EA80-4966-473B57D0933E}"/>
          </ac:spMkLst>
        </pc:spChg>
        <pc:spChg chg="del">
          <ac:chgData name="NGUYEN PHAM ANH THU" userId="baf72463-252b-4d5f-a6ca-5a6327a9888d" providerId="ADAL" clId="{3426C3AD-65B2-416C-9F7D-1D619D8D45AD}" dt="2022-08-11T05:31:52.089" v="5037" actId="478"/>
          <ac:spMkLst>
            <pc:docMk/>
            <pc:sldMk cId="1549410663" sldId="276"/>
            <ac:spMk id="66" creationId="{C730C114-5819-AA3A-3727-DD4B1B622475}"/>
          </ac:spMkLst>
        </pc:spChg>
        <pc:spChg chg="del">
          <ac:chgData name="NGUYEN PHAM ANH THU" userId="baf72463-252b-4d5f-a6ca-5a6327a9888d" providerId="ADAL" clId="{3426C3AD-65B2-416C-9F7D-1D619D8D45AD}" dt="2022-08-11T05:31:52.089" v="5037" actId="478"/>
          <ac:spMkLst>
            <pc:docMk/>
            <pc:sldMk cId="1549410663" sldId="276"/>
            <ac:spMk id="67" creationId="{65427240-9FC5-F2A2-0313-1DB04A00D5D6}"/>
          </ac:spMkLst>
        </pc:spChg>
        <pc:spChg chg="del">
          <ac:chgData name="NGUYEN PHAM ANH THU" userId="baf72463-252b-4d5f-a6ca-5a6327a9888d" providerId="ADAL" clId="{3426C3AD-65B2-416C-9F7D-1D619D8D45AD}" dt="2022-08-11T05:31:52.089" v="5037" actId="478"/>
          <ac:spMkLst>
            <pc:docMk/>
            <pc:sldMk cId="1549410663" sldId="276"/>
            <ac:spMk id="68" creationId="{5A1D113B-1729-06BB-C4CB-8F49C2C88E2A}"/>
          </ac:spMkLst>
        </pc:spChg>
        <pc:spChg chg="del">
          <ac:chgData name="NGUYEN PHAM ANH THU" userId="baf72463-252b-4d5f-a6ca-5a6327a9888d" providerId="ADAL" clId="{3426C3AD-65B2-416C-9F7D-1D619D8D45AD}" dt="2022-08-11T05:31:52.089" v="5037" actId="478"/>
          <ac:spMkLst>
            <pc:docMk/>
            <pc:sldMk cId="1549410663" sldId="276"/>
            <ac:spMk id="70" creationId="{AD4EF002-3FBD-67B3-4301-4F66A0A43441}"/>
          </ac:spMkLst>
        </pc:spChg>
        <pc:grpChg chg="add del mod">
          <ac:chgData name="NGUYEN PHAM ANH THU" userId="baf72463-252b-4d5f-a6ca-5a6327a9888d" providerId="ADAL" clId="{3426C3AD-65B2-416C-9F7D-1D619D8D45AD}" dt="2022-08-11T05:50:31.627" v="5126" actId="478"/>
          <ac:grpSpMkLst>
            <pc:docMk/>
            <pc:sldMk cId="1549410663" sldId="276"/>
            <ac:grpSpMk id="34" creationId="{30493743-1EFD-0066-B338-BAC1291D6BE3}"/>
          </ac:grpSpMkLst>
        </pc:grpChg>
        <pc:grpChg chg="del mod topLvl">
          <ac:chgData name="NGUYEN PHAM ANH THU" userId="baf72463-252b-4d5f-a6ca-5a6327a9888d" providerId="ADAL" clId="{3426C3AD-65B2-416C-9F7D-1D619D8D45AD}" dt="2022-08-11T05:50:35.204" v="5128" actId="165"/>
          <ac:grpSpMkLst>
            <pc:docMk/>
            <pc:sldMk cId="1549410663" sldId="276"/>
            <ac:grpSpMk id="36" creationId="{56866E4B-6227-7158-2B5A-D9E1C09C0732}"/>
          </ac:grpSpMkLst>
        </pc:grpChg>
        <pc:picChg chg="add mod ord modCrop">
          <ac:chgData name="NGUYEN PHAM ANH THU" userId="baf72463-252b-4d5f-a6ca-5a6327a9888d" providerId="ADAL" clId="{3426C3AD-65B2-416C-9F7D-1D619D8D45AD}" dt="2022-08-11T05:52:52.549" v="5278" actId="1038"/>
          <ac:picMkLst>
            <pc:docMk/>
            <pc:sldMk cId="1549410663" sldId="276"/>
            <ac:picMk id="28" creationId="{745EC594-FAB7-2C52-E95E-C53430D864F7}"/>
          </ac:picMkLst>
        </pc:picChg>
        <pc:picChg chg="mod topLvl">
          <ac:chgData name="NGUYEN PHAM ANH THU" userId="baf72463-252b-4d5f-a6ca-5a6327a9888d" providerId="ADAL" clId="{3426C3AD-65B2-416C-9F7D-1D619D8D45AD}" dt="2022-08-11T05:52:52.549" v="5278" actId="1038"/>
          <ac:picMkLst>
            <pc:docMk/>
            <pc:sldMk cId="1549410663" sldId="276"/>
            <ac:picMk id="37" creationId="{EF0867E2-2558-B571-9FB9-926B08B35701}"/>
          </ac:picMkLst>
        </pc:picChg>
        <pc:picChg chg="mod topLvl">
          <ac:chgData name="NGUYEN PHAM ANH THU" userId="baf72463-252b-4d5f-a6ca-5a6327a9888d" providerId="ADAL" clId="{3426C3AD-65B2-416C-9F7D-1D619D8D45AD}" dt="2022-08-11T05:52:52.549" v="5278" actId="1038"/>
          <ac:picMkLst>
            <pc:docMk/>
            <pc:sldMk cId="1549410663" sldId="276"/>
            <ac:picMk id="38" creationId="{36C6AB14-8B2A-84AC-6470-8F41D22A0BFD}"/>
          </ac:picMkLst>
        </pc:picChg>
        <pc:cxnChg chg="del">
          <ac:chgData name="NGUYEN PHAM ANH THU" userId="baf72463-252b-4d5f-a6ca-5a6327a9888d" providerId="ADAL" clId="{3426C3AD-65B2-416C-9F7D-1D619D8D45AD}" dt="2022-08-11T05:31:52.089" v="5037" actId="478"/>
          <ac:cxnSpMkLst>
            <pc:docMk/>
            <pc:sldMk cId="1549410663" sldId="276"/>
            <ac:cxnSpMk id="10" creationId="{705DBC01-A7A9-0F37-C780-31D1F6F76032}"/>
          </ac:cxnSpMkLst>
        </pc:cxnChg>
        <pc:cxnChg chg="del">
          <ac:chgData name="NGUYEN PHAM ANH THU" userId="baf72463-252b-4d5f-a6ca-5a6327a9888d" providerId="ADAL" clId="{3426C3AD-65B2-416C-9F7D-1D619D8D45AD}" dt="2022-08-11T05:31:52.089" v="5037" actId="478"/>
          <ac:cxnSpMkLst>
            <pc:docMk/>
            <pc:sldMk cId="1549410663" sldId="276"/>
            <ac:cxnSpMk id="11" creationId="{ADFF40B1-4C08-8C93-6127-5D668F24DF67}"/>
          </ac:cxnSpMkLst>
        </pc:cxnChg>
        <pc:cxnChg chg="del">
          <ac:chgData name="NGUYEN PHAM ANH THU" userId="baf72463-252b-4d5f-a6ca-5a6327a9888d" providerId="ADAL" clId="{3426C3AD-65B2-416C-9F7D-1D619D8D45AD}" dt="2022-08-11T05:31:52.089" v="5037" actId="478"/>
          <ac:cxnSpMkLst>
            <pc:docMk/>
            <pc:sldMk cId="1549410663" sldId="276"/>
            <ac:cxnSpMk id="14" creationId="{4CBDC8F9-9B07-2EF6-1BFF-C87E84087064}"/>
          </ac:cxnSpMkLst>
        </pc:cxnChg>
        <pc:cxnChg chg="del">
          <ac:chgData name="NGUYEN PHAM ANH THU" userId="baf72463-252b-4d5f-a6ca-5a6327a9888d" providerId="ADAL" clId="{3426C3AD-65B2-416C-9F7D-1D619D8D45AD}" dt="2022-08-11T05:31:52.089" v="5037" actId="478"/>
          <ac:cxnSpMkLst>
            <pc:docMk/>
            <pc:sldMk cId="1549410663" sldId="276"/>
            <ac:cxnSpMk id="20" creationId="{2157B003-2F69-0448-9FE7-845EA3D11907}"/>
          </ac:cxnSpMkLst>
        </pc:cxnChg>
        <pc:cxnChg chg="del">
          <ac:chgData name="NGUYEN PHAM ANH THU" userId="baf72463-252b-4d5f-a6ca-5a6327a9888d" providerId="ADAL" clId="{3426C3AD-65B2-416C-9F7D-1D619D8D45AD}" dt="2022-08-11T05:31:52.089" v="5037" actId="478"/>
          <ac:cxnSpMkLst>
            <pc:docMk/>
            <pc:sldMk cId="1549410663" sldId="276"/>
            <ac:cxnSpMk id="26" creationId="{4DE0C05C-7F9E-BE62-8129-DC1C01600819}"/>
          </ac:cxnSpMkLst>
        </pc:cxnChg>
        <pc:cxnChg chg="del">
          <ac:chgData name="NGUYEN PHAM ANH THU" userId="baf72463-252b-4d5f-a6ca-5a6327a9888d" providerId="ADAL" clId="{3426C3AD-65B2-416C-9F7D-1D619D8D45AD}" dt="2022-08-11T05:31:52.089" v="5037" actId="478"/>
          <ac:cxnSpMkLst>
            <pc:docMk/>
            <pc:sldMk cId="1549410663" sldId="276"/>
            <ac:cxnSpMk id="31" creationId="{74FBB254-1AE9-0FF1-C292-98B572F7FC2A}"/>
          </ac:cxnSpMkLst>
        </pc:cxnChg>
        <pc:cxnChg chg="add mod">
          <ac:chgData name="NGUYEN PHAM ANH THU" userId="baf72463-252b-4d5f-a6ca-5a6327a9888d" providerId="ADAL" clId="{3426C3AD-65B2-416C-9F7D-1D619D8D45AD}" dt="2022-08-11T05:54:05.511" v="5290" actId="14100"/>
          <ac:cxnSpMkLst>
            <pc:docMk/>
            <pc:sldMk cId="1549410663" sldId="276"/>
            <ac:cxnSpMk id="42" creationId="{A5106973-7C7E-58EC-4582-799D367FAED3}"/>
          </ac:cxnSpMkLst>
        </pc:cxnChg>
        <pc:cxnChg chg="add mod">
          <ac:chgData name="NGUYEN PHAM ANH THU" userId="baf72463-252b-4d5f-a6ca-5a6327a9888d" providerId="ADAL" clId="{3426C3AD-65B2-416C-9F7D-1D619D8D45AD}" dt="2022-08-11T05:54:37.470" v="5297" actId="1076"/>
          <ac:cxnSpMkLst>
            <pc:docMk/>
            <pc:sldMk cId="1549410663" sldId="276"/>
            <ac:cxnSpMk id="44" creationId="{0CCD576A-79C1-B770-0C5D-F2768106ECBC}"/>
          </ac:cxnSpMkLst>
        </pc:cxnChg>
        <pc:cxnChg chg="add mod">
          <ac:chgData name="NGUYEN PHAM ANH THU" userId="baf72463-252b-4d5f-a6ca-5a6327a9888d" providerId="ADAL" clId="{3426C3AD-65B2-416C-9F7D-1D619D8D45AD}" dt="2022-08-11T05:54:44.396" v="5299" actId="1076"/>
          <ac:cxnSpMkLst>
            <pc:docMk/>
            <pc:sldMk cId="1549410663" sldId="276"/>
            <ac:cxnSpMk id="46" creationId="{70E092BA-FEFB-CDA2-F04A-09FE8FC12046}"/>
          </ac:cxnSpMkLst>
        </pc:cxnChg>
        <pc:cxnChg chg="add mod">
          <ac:chgData name="NGUYEN PHAM ANH THU" userId="baf72463-252b-4d5f-a6ca-5a6327a9888d" providerId="ADAL" clId="{3426C3AD-65B2-416C-9F7D-1D619D8D45AD}" dt="2022-08-11T05:55:13.348" v="5308" actId="1076"/>
          <ac:cxnSpMkLst>
            <pc:docMk/>
            <pc:sldMk cId="1549410663" sldId="276"/>
            <ac:cxnSpMk id="47" creationId="{7A06D1AE-8D39-042D-0A1A-CA329E809869}"/>
          </ac:cxnSpMkLst>
        </pc:cxnChg>
        <pc:cxnChg chg="add mod">
          <ac:chgData name="NGUYEN PHAM ANH THU" userId="baf72463-252b-4d5f-a6ca-5a6327a9888d" providerId="ADAL" clId="{3426C3AD-65B2-416C-9F7D-1D619D8D45AD}" dt="2022-08-11T05:55:25.781" v="5312" actId="14100"/>
          <ac:cxnSpMkLst>
            <pc:docMk/>
            <pc:sldMk cId="1549410663" sldId="276"/>
            <ac:cxnSpMk id="51" creationId="{6D55C887-D645-3B9E-B94D-52D4B4330D5E}"/>
          </ac:cxnSpMkLst>
        </pc:cxnChg>
        <pc:cxnChg chg="add mod">
          <ac:chgData name="NGUYEN PHAM ANH THU" userId="baf72463-252b-4d5f-a6ca-5a6327a9888d" providerId="ADAL" clId="{3426C3AD-65B2-416C-9F7D-1D619D8D45AD}" dt="2022-08-11T05:55:29.788" v="5314" actId="1076"/>
          <ac:cxnSpMkLst>
            <pc:docMk/>
            <pc:sldMk cId="1549410663" sldId="276"/>
            <ac:cxnSpMk id="54" creationId="{629FDB20-68EE-3FE1-D531-4AA747994C65}"/>
          </ac:cxnSpMkLst>
        </pc:cxnChg>
        <pc:cxnChg chg="add mod">
          <ac:chgData name="NGUYEN PHAM ANH THU" userId="baf72463-252b-4d5f-a6ca-5a6327a9888d" providerId="ADAL" clId="{3426C3AD-65B2-416C-9F7D-1D619D8D45AD}" dt="2022-08-11T05:55:34.709" v="5316" actId="1076"/>
          <ac:cxnSpMkLst>
            <pc:docMk/>
            <pc:sldMk cId="1549410663" sldId="276"/>
            <ac:cxnSpMk id="55" creationId="{6A1CC272-504A-87D6-2B70-D977235DD719}"/>
          </ac:cxnSpMkLst>
        </pc:cxnChg>
        <pc:cxnChg chg="del">
          <ac:chgData name="NGUYEN PHAM ANH THU" userId="baf72463-252b-4d5f-a6ca-5a6327a9888d" providerId="ADAL" clId="{3426C3AD-65B2-416C-9F7D-1D619D8D45AD}" dt="2022-08-11T05:31:52.089" v="5037" actId="478"/>
          <ac:cxnSpMkLst>
            <pc:docMk/>
            <pc:sldMk cId="1549410663" sldId="276"/>
            <ac:cxnSpMk id="56" creationId="{FB14005C-8C5B-F37E-6FE7-B5E9F819F2CC}"/>
          </ac:cxnSpMkLst>
        </pc:cxnChg>
        <pc:cxnChg chg="del">
          <ac:chgData name="NGUYEN PHAM ANH THU" userId="baf72463-252b-4d5f-a6ca-5a6327a9888d" providerId="ADAL" clId="{3426C3AD-65B2-416C-9F7D-1D619D8D45AD}" dt="2022-08-11T05:31:52.089" v="5037" actId="478"/>
          <ac:cxnSpMkLst>
            <pc:docMk/>
            <pc:sldMk cId="1549410663" sldId="276"/>
            <ac:cxnSpMk id="59" creationId="{99E0DD5E-E744-1193-2B39-0E0D75E9CDAA}"/>
          </ac:cxnSpMkLst>
        </pc:cxnChg>
        <pc:cxnChg chg="del">
          <ac:chgData name="NGUYEN PHAM ANH THU" userId="baf72463-252b-4d5f-a6ca-5a6327a9888d" providerId="ADAL" clId="{3426C3AD-65B2-416C-9F7D-1D619D8D45AD}" dt="2022-08-11T05:31:52.089" v="5037" actId="478"/>
          <ac:cxnSpMkLst>
            <pc:docMk/>
            <pc:sldMk cId="1549410663" sldId="276"/>
            <ac:cxnSpMk id="63" creationId="{2E37AA9B-FF84-BD93-A561-D2A417C697BC}"/>
          </ac:cxnSpMkLst>
        </pc:cxnChg>
        <pc:cxnChg chg="del">
          <ac:chgData name="NGUYEN PHAM ANH THU" userId="baf72463-252b-4d5f-a6ca-5a6327a9888d" providerId="ADAL" clId="{3426C3AD-65B2-416C-9F7D-1D619D8D45AD}" dt="2022-08-11T05:31:52.089" v="5037" actId="478"/>
          <ac:cxnSpMkLst>
            <pc:docMk/>
            <pc:sldMk cId="1549410663" sldId="276"/>
            <ac:cxnSpMk id="69" creationId="{85CE7D8C-1704-6726-3980-A3FC74D4055A}"/>
          </ac:cxnSpMkLst>
        </pc:cxnChg>
      </pc:sldChg>
      <pc:sldChg chg="modSp add ord">
        <pc:chgData name="NGUYEN PHAM ANH THU" userId="baf72463-252b-4d5f-a6ca-5a6327a9888d" providerId="ADAL" clId="{3426C3AD-65B2-416C-9F7D-1D619D8D45AD}" dt="2022-08-11T05:56:23.745" v="5344" actId="403"/>
        <pc:sldMkLst>
          <pc:docMk/>
          <pc:sldMk cId="554889426" sldId="277"/>
        </pc:sldMkLst>
        <pc:spChg chg="mod">
          <ac:chgData name="NGUYEN PHAM ANH THU" userId="baf72463-252b-4d5f-a6ca-5a6327a9888d" providerId="ADAL" clId="{3426C3AD-65B2-416C-9F7D-1D619D8D45AD}" dt="2022-08-11T05:56:23.745" v="5344" actId="403"/>
          <ac:spMkLst>
            <pc:docMk/>
            <pc:sldMk cId="554889426" sldId="277"/>
            <ac:spMk id="2" creationId="{AD39253B-D1DB-1248-E1C9-DE53C15EAF33}"/>
          </ac:spMkLst>
        </pc:spChg>
      </pc:sldChg>
      <pc:sldChg chg="addSp delSp modSp add mod ord delAnim modAnim">
        <pc:chgData name="NGUYEN PHAM ANH THU" userId="baf72463-252b-4d5f-a6ca-5a6327a9888d" providerId="ADAL" clId="{3426C3AD-65B2-416C-9F7D-1D619D8D45AD}" dt="2022-08-11T05:57:43.872" v="5398" actId="1035"/>
        <pc:sldMkLst>
          <pc:docMk/>
          <pc:sldMk cId="1339206704" sldId="278"/>
        </pc:sldMkLst>
        <pc:spChg chg="del">
          <ac:chgData name="NGUYEN PHAM ANH THU" userId="baf72463-252b-4d5f-a6ca-5a6327a9888d" providerId="ADAL" clId="{3426C3AD-65B2-416C-9F7D-1D619D8D45AD}" dt="2022-08-11T05:56:36.974" v="5348" actId="478"/>
          <ac:spMkLst>
            <pc:docMk/>
            <pc:sldMk cId="1339206704" sldId="278"/>
            <ac:spMk id="2" creationId="{EFB50169-3D3B-9F5B-54DA-110760FC58E5}"/>
          </ac:spMkLst>
        </pc:spChg>
        <pc:spChg chg="del">
          <ac:chgData name="NGUYEN PHAM ANH THU" userId="baf72463-252b-4d5f-a6ca-5a6327a9888d" providerId="ADAL" clId="{3426C3AD-65B2-416C-9F7D-1D619D8D45AD}" dt="2022-08-11T05:56:36.974" v="5348" actId="478"/>
          <ac:spMkLst>
            <pc:docMk/>
            <pc:sldMk cId="1339206704" sldId="278"/>
            <ac:spMk id="3" creationId="{5C6DB77D-0D10-C999-E736-F65FA99CA885}"/>
          </ac:spMkLst>
        </pc:spChg>
        <pc:spChg chg="del">
          <ac:chgData name="NGUYEN PHAM ANH THU" userId="baf72463-252b-4d5f-a6ca-5a6327a9888d" providerId="ADAL" clId="{3426C3AD-65B2-416C-9F7D-1D619D8D45AD}" dt="2022-08-11T05:56:36.974" v="5348" actId="478"/>
          <ac:spMkLst>
            <pc:docMk/>
            <pc:sldMk cId="1339206704" sldId="278"/>
            <ac:spMk id="4" creationId="{5F537483-899D-1413-9BDD-79851BC55664}"/>
          </ac:spMkLst>
        </pc:spChg>
        <pc:spChg chg="add mod">
          <ac:chgData name="NGUYEN PHAM ANH THU" userId="baf72463-252b-4d5f-a6ca-5a6327a9888d" providerId="ADAL" clId="{3426C3AD-65B2-416C-9F7D-1D619D8D45AD}" dt="2022-08-11T05:57:30.669" v="5393" actId="1076"/>
          <ac:spMkLst>
            <pc:docMk/>
            <pc:sldMk cId="1339206704" sldId="278"/>
            <ac:spMk id="6" creationId="{8AABBF78-8D5C-CB7A-877D-AB03EF8FEB76}"/>
          </ac:spMkLst>
        </pc:spChg>
        <pc:spChg chg="add mod">
          <ac:chgData name="NGUYEN PHAM ANH THU" userId="baf72463-252b-4d5f-a6ca-5a6327a9888d" providerId="ADAL" clId="{3426C3AD-65B2-416C-9F7D-1D619D8D45AD}" dt="2022-08-11T05:57:30.669" v="5393" actId="1076"/>
          <ac:spMkLst>
            <pc:docMk/>
            <pc:sldMk cId="1339206704" sldId="278"/>
            <ac:spMk id="8" creationId="{1D1026ED-840F-7C02-3548-37E9F4414831}"/>
          </ac:spMkLst>
        </pc:spChg>
        <pc:spChg chg="add mod">
          <ac:chgData name="NGUYEN PHAM ANH THU" userId="baf72463-252b-4d5f-a6ca-5a6327a9888d" providerId="ADAL" clId="{3426C3AD-65B2-416C-9F7D-1D619D8D45AD}" dt="2022-08-11T05:57:30.669" v="5393" actId="1076"/>
          <ac:spMkLst>
            <pc:docMk/>
            <pc:sldMk cId="1339206704" sldId="278"/>
            <ac:spMk id="9" creationId="{7C318D2B-D27A-83BB-CF69-3F794934BF09}"/>
          </ac:spMkLst>
        </pc:spChg>
        <pc:spChg chg="del">
          <ac:chgData name="NGUYEN PHAM ANH THU" userId="baf72463-252b-4d5f-a6ca-5a6327a9888d" providerId="ADAL" clId="{3426C3AD-65B2-416C-9F7D-1D619D8D45AD}" dt="2022-08-11T05:56:36.974" v="5348" actId="478"/>
          <ac:spMkLst>
            <pc:docMk/>
            <pc:sldMk cId="1339206704" sldId="278"/>
            <ac:spMk id="16" creationId="{62C5328A-6090-9095-A465-466994015C3D}"/>
          </ac:spMkLst>
        </pc:spChg>
        <pc:grpChg chg="del">
          <ac:chgData name="NGUYEN PHAM ANH THU" userId="baf72463-252b-4d5f-a6ca-5a6327a9888d" providerId="ADAL" clId="{3426C3AD-65B2-416C-9F7D-1D619D8D45AD}" dt="2022-08-11T05:56:36.974" v="5348" actId="478"/>
          <ac:grpSpMkLst>
            <pc:docMk/>
            <pc:sldMk cId="1339206704" sldId="278"/>
            <ac:grpSpMk id="13" creationId="{510E6F63-7BDA-456F-79DF-C4CF37804FAE}"/>
          </ac:grpSpMkLst>
        </pc:grpChg>
        <pc:picChg chg="mod ord">
          <ac:chgData name="NGUYEN PHAM ANH THU" userId="baf72463-252b-4d5f-a6ca-5a6327a9888d" providerId="ADAL" clId="{3426C3AD-65B2-416C-9F7D-1D619D8D45AD}" dt="2022-08-11T05:57:43.872" v="5398" actId="1035"/>
          <ac:picMkLst>
            <pc:docMk/>
            <pc:sldMk cId="1339206704" sldId="278"/>
            <ac:picMk id="5" creationId="{A700C50E-6147-8945-EC0F-8BE8654B9347}"/>
          </ac:picMkLst>
        </pc:picChg>
      </pc:sldChg>
      <pc:sldChg chg="addSp delSp modSp add mod ord delAnim modAnim">
        <pc:chgData name="NGUYEN PHAM ANH THU" userId="baf72463-252b-4d5f-a6ca-5a6327a9888d" providerId="ADAL" clId="{3426C3AD-65B2-416C-9F7D-1D619D8D45AD}" dt="2022-08-11T06:36:58.021" v="5642"/>
        <pc:sldMkLst>
          <pc:docMk/>
          <pc:sldMk cId="2465073150" sldId="279"/>
        </pc:sldMkLst>
        <pc:spChg chg="add del mod">
          <ac:chgData name="NGUYEN PHAM ANH THU" userId="baf72463-252b-4d5f-a6ca-5a6327a9888d" providerId="ADAL" clId="{3426C3AD-65B2-416C-9F7D-1D619D8D45AD}" dt="2022-08-11T06:29:42.766" v="5404" actId="478"/>
          <ac:spMkLst>
            <pc:docMk/>
            <pc:sldMk cId="2465073150" sldId="279"/>
            <ac:spMk id="2" creationId="{E68EEF86-79CC-4A37-AF5D-C9989B768297}"/>
          </ac:spMkLst>
        </pc:spChg>
        <pc:spChg chg="mod">
          <ac:chgData name="NGUYEN PHAM ANH THU" userId="baf72463-252b-4d5f-a6ca-5a6327a9888d" providerId="ADAL" clId="{3426C3AD-65B2-416C-9F7D-1D619D8D45AD}" dt="2022-08-11T06:35:14.142" v="5600" actId="1076"/>
          <ac:spMkLst>
            <pc:docMk/>
            <pc:sldMk cId="2465073150" sldId="279"/>
            <ac:spMk id="3" creationId="{088F9A5F-1B82-A416-81AE-E427D0063452}"/>
          </ac:spMkLst>
        </pc:spChg>
        <pc:spChg chg="add del mod">
          <ac:chgData name="NGUYEN PHAM ANH THU" userId="baf72463-252b-4d5f-a6ca-5a6327a9888d" providerId="ADAL" clId="{3426C3AD-65B2-416C-9F7D-1D619D8D45AD}" dt="2022-08-11T06:29:42.766" v="5404" actId="478"/>
          <ac:spMkLst>
            <pc:docMk/>
            <pc:sldMk cId="2465073150" sldId="279"/>
            <ac:spMk id="4" creationId="{25630BB6-F390-47AC-BE7A-B720F851BE43}"/>
          </ac:spMkLst>
        </pc:spChg>
        <pc:spChg chg="del">
          <ac:chgData name="NGUYEN PHAM ANH THU" userId="baf72463-252b-4d5f-a6ca-5a6327a9888d" providerId="ADAL" clId="{3426C3AD-65B2-416C-9F7D-1D619D8D45AD}" dt="2022-08-11T05:57:52.925" v="5402" actId="478"/>
          <ac:spMkLst>
            <pc:docMk/>
            <pc:sldMk cId="2465073150" sldId="279"/>
            <ac:spMk id="6" creationId="{3CAF9202-4EBD-D093-8ABA-104E34424A9C}"/>
          </ac:spMkLst>
        </pc:spChg>
        <pc:spChg chg="add del mod">
          <ac:chgData name="NGUYEN PHAM ANH THU" userId="baf72463-252b-4d5f-a6ca-5a6327a9888d" providerId="ADAL" clId="{3426C3AD-65B2-416C-9F7D-1D619D8D45AD}" dt="2022-08-11T06:29:42.766" v="5404" actId="478"/>
          <ac:spMkLst>
            <pc:docMk/>
            <pc:sldMk cId="2465073150" sldId="279"/>
            <ac:spMk id="6" creationId="{B552ADA7-9C89-4BAC-C951-EAE4B86ECBC6}"/>
          </ac:spMkLst>
        </pc:spChg>
        <pc:spChg chg="add del mod">
          <ac:chgData name="NGUYEN PHAM ANH THU" userId="baf72463-252b-4d5f-a6ca-5a6327a9888d" providerId="ADAL" clId="{3426C3AD-65B2-416C-9F7D-1D619D8D45AD}" dt="2022-08-11T06:29:49.798" v="5406" actId="478"/>
          <ac:spMkLst>
            <pc:docMk/>
            <pc:sldMk cId="2465073150" sldId="279"/>
            <ac:spMk id="7" creationId="{E68EEF86-79CC-4A37-AF5D-C9989B768297}"/>
          </ac:spMkLst>
        </pc:spChg>
        <pc:spChg chg="add del mod">
          <ac:chgData name="NGUYEN PHAM ANH THU" userId="baf72463-252b-4d5f-a6ca-5a6327a9888d" providerId="ADAL" clId="{3426C3AD-65B2-416C-9F7D-1D619D8D45AD}" dt="2022-08-11T06:29:49.798" v="5406" actId="478"/>
          <ac:spMkLst>
            <pc:docMk/>
            <pc:sldMk cId="2465073150" sldId="279"/>
            <ac:spMk id="8" creationId="{25630BB6-F390-47AC-BE7A-B720F851BE43}"/>
          </ac:spMkLst>
        </pc:spChg>
        <pc:spChg chg="add del mod">
          <ac:chgData name="NGUYEN PHAM ANH THU" userId="baf72463-252b-4d5f-a6ca-5a6327a9888d" providerId="ADAL" clId="{3426C3AD-65B2-416C-9F7D-1D619D8D45AD}" dt="2022-08-11T06:29:49.798" v="5406" actId="478"/>
          <ac:spMkLst>
            <pc:docMk/>
            <pc:sldMk cId="2465073150" sldId="279"/>
            <ac:spMk id="9" creationId="{B552ADA7-9C89-4BAC-C951-EAE4B86ECBC6}"/>
          </ac:spMkLst>
        </pc:spChg>
        <pc:spChg chg="add del mod">
          <ac:chgData name="NGUYEN PHAM ANH THU" userId="baf72463-252b-4d5f-a6ca-5a6327a9888d" providerId="ADAL" clId="{3426C3AD-65B2-416C-9F7D-1D619D8D45AD}" dt="2022-08-11T06:30:03.091" v="5408" actId="478"/>
          <ac:spMkLst>
            <pc:docMk/>
            <pc:sldMk cId="2465073150" sldId="279"/>
            <ac:spMk id="10" creationId="{E68EEF86-79CC-4A37-AF5D-C9989B768297}"/>
          </ac:spMkLst>
        </pc:spChg>
        <pc:spChg chg="add del mod">
          <ac:chgData name="NGUYEN PHAM ANH THU" userId="baf72463-252b-4d5f-a6ca-5a6327a9888d" providerId="ADAL" clId="{3426C3AD-65B2-416C-9F7D-1D619D8D45AD}" dt="2022-08-11T06:30:03.091" v="5408" actId="478"/>
          <ac:spMkLst>
            <pc:docMk/>
            <pc:sldMk cId="2465073150" sldId="279"/>
            <ac:spMk id="11" creationId="{25630BB6-F390-47AC-BE7A-B720F851BE43}"/>
          </ac:spMkLst>
        </pc:spChg>
        <pc:spChg chg="add del mod">
          <ac:chgData name="NGUYEN PHAM ANH THU" userId="baf72463-252b-4d5f-a6ca-5a6327a9888d" providerId="ADAL" clId="{3426C3AD-65B2-416C-9F7D-1D619D8D45AD}" dt="2022-08-11T06:30:03.091" v="5408" actId="478"/>
          <ac:spMkLst>
            <pc:docMk/>
            <pc:sldMk cId="2465073150" sldId="279"/>
            <ac:spMk id="12" creationId="{B552ADA7-9C89-4BAC-C951-EAE4B86ECBC6}"/>
          </ac:spMkLst>
        </pc:spChg>
        <pc:spChg chg="add mod">
          <ac:chgData name="NGUYEN PHAM ANH THU" userId="baf72463-252b-4d5f-a6ca-5a6327a9888d" providerId="ADAL" clId="{3426C3AD-65B2-416C-9F7D-1D619D8D45AD}" dt="2022-08-11T06:32:21.023" v="5494" actId="14100"/>
          <ac:spMkLst>
            <pc:docMk/>
            <pc:sldMk cId="2465073150" sldId="279"/>
            <ac:spMk id="15" creationId="{8DF1651F-2373-826B-0975-F1938E582715}"/>
          </ac:spMkLst>
        </pc:spChg>
        <pc:spChg chg="add mod">
          <ac:chgData name="NGUYEN PHAM ANH THU" userId="baf72463-252b-4d5f-a6ca-5a6327a9888d" providerId="ADAL" clId="{3426C3AD-65B2-416C-9F7D-1D619D8D45AD}" dt="2022-08-11T06:33:11.349" v="5500" actId="20577"/>
          <ac:spMkLst>
            <pc:docMk/>
            <pc:sldMk cId="2465073150" sldId="279"/>
            <ac:spMk id="16" creationId="{52870A28-DBD7-7117-5C17-4AE9E734DDB5}"/>
          </ac:spMkLst>
        </pc:spChg>
        <pc:spChg chg="add mod">
          <ac:chgData name="NGUYEN PHAM ANH THU" userId="baf72463-252b-4d5f-a6ca-5a6327a9888d" providerId="ADAL" clId="{3426C3AD-65B2-416C-9F7D-1D619D8D45AD}" dt="2022-08-11T06:35:17.254" v="5601" actId="1076"/>
          <ac:spMkLst>
            <pc:docMk/>
            <pc:sldMk cId="2465073150" sldId="279"/>
            <ac:spMk id="17" creationId="{BAD66E4A-FA8F-6A7F-AB66-3A6A1E4D91BE}"/>
          </ac:spMkLst>
        </pc:spChg>
        <pc:spChg chg="add mod">
          <ac:chgData name="NGUYEN PHAM ANH THU" userId="baf72463-252b-4d5f-a6ca-5a6327a9888d" providerId="ADAL" clId="{3426C3AD-65B2-416C-9F7D-1D619D8D45AD}" dt="2022-08-11T06:34:53.102" v="5564" actId="1035"/>
          <ac:spMkLst>
            <pc:docMk/>
            <pc:sldMk cId="2465073150" sldId="279"/>
            <ac:spMk id="18" creationId="{1B473F94-6C57-D84F-21AE-C7A48AE45C0E}"/>
          </ac:spMkLst>
        </pc:spChg>
        <pc:spChg chg="add mod">
          <ac:chgData name="NGUYEN PHAM ANH THU" userId="baf72463-252b-4d5f-a6ca-5a6327a9888d" providerId="ADAL" clId="{3426C3AD-65B2-416C-9F7D-1D619D8D45AD}" dt="2022-08-11T06:34:53.102" v="5564" actId="1035"/>
          <ac:spMkLst>
            <pc:docMk/>
            <pc:sldMk cId="2465073150" sldId="279"/>
            <ac:spMk id="19" creationId="{07A497BB-19BA-AD27-3EEA-5565D93E66D0}"/>
          </ac:spMkLst>
        </pc:spChg>
        <pc:spChg chg="add mod">
          <ac:chgData name="NGUYEN PHAM ANH THU" userId="baf72463-252b-4d5f-a6ca-5a6327a9888d" providerId="ADAL" clId="{3426C3AD-65B2-416C-9F7D-1D619D8D45AD}" dt="2022-08-11T06:34:53.102" v="5564" actId="1035"/>
          <ac:spMkLst>
            <pc:docMk/>
            <pc:sldMk cId="2465073150" sldId="279"/>
            <ac:spMk id="22" creationId="{7E10366E-D2B0-5A07-C9F8-FFC9CBCC06D5}"/>
          </ac:spMkLst>
        </pc:spChg>
        <pc:spChg chg="add mod">
          <ac:chgData name="NGUYEN PHAM ANH THU" userId="baf72463-252b-4d5f-a6ca-5a6327a9888d" providerId="ADAL" clId="{3426C3AD-65B2-416C-9F7D-1D619D8D45AD}" dt="2022-08-11T06:34:53.102" v="5564" actId="1035"/>
          <ac:spMkLst>
            <pc:docMk/>
            <pc:sldMk cId="2465073150" sldId="279"/>
            <ac:spMk id="23" creationId="{75DCA72B-7D8C-F3B6-DE05-49885D169991}"/>
          </ac:spMkLst>
        </pc:spChg>
        <pc:spChg chg="add mod">
          <ac:chgData name="NGUYEN PHAM ANH THU" userId="baf72463-252b-4d5f-a6ca-5a6327a9888d" providerId="ADAL" clId="{3426C3AD-65B2-416C-9F7D-1D619D8D45AD}" dt="2022-08-11T06:34:53.102" v="5564" actId="1035"/>
          <ac:spMkLst>
            <pc:docMk/>
            <pc:sldMk cId="2465073150" sldId="279"/>
            <ac:spMk id="25" creationId="{A2B62D7B-90FF-8F71-9259-E7087961902F}"/>
          </ac:spMkLst>
        </pc:spChg>
        <pc:spChg chg="add mod">
          <ac:chgData name="NGUYEN PHAM ANH THU" userId="baf72463-252b-4d5f-a6ca-5a6327a9888d" providerId="ADAL" clId="{3426C3AD-65B2-416C-9F7D-1D619D8D45AD}" dt="2022-08-11T06:34:53.102" v="5564" actId="1035"/>
          <ac:spMkLst>
            <pc:docMk/>
            <pc:sldMk cId="2465073150" sldId="279"/>
            <ac:spMk id="26" creationId="{F336759F-4A20-0598-ABA7-AE9E1802AE45}"/>
          </ac:spMkLst>
        </pc:spChg>
        <pc:spChg chg="add mod">
          <ac:chgData name="NGUYEN PHAM ANH THU" userId="baf72463-252b-4d5f-a6ca-5a6327a9888d" providerId="ADAL" clId="{3426C3AD-65B2-416C-9F7D-1D619D8D45AD}" dt="2022-08-11T06:34:53.102" v="5564" actId="1035"/>
          <ac:spMkLst>
            <pc:docMk/>
            <pc:sldMk cId="2465073150" sldId="279"/>
            <ac:spMk id="27" creationId="{D3787C2B-F8C2-B809-2EC8-94C98F9565BA}"/>
          </ac:spMkLst>
        </pc:spChg>
        <pc:spChg chg="add del mod">
          <ac:chgData name="NGUYEN PHAM ANH THU" userId="baf72463-252b-4d5f-a6ca-5a6327a9888d" providerId="ADAL" clId="{3426C3AD-65B2-416C-9F7D-1D619D8D45AD}" dt="2022-08-11T06:34:34.169" v="5541" actId="478"/>
          <ac:spMkLst>
            <pc:docMk/>
            <pc:sldMk cId="2465073150" sldId="279"/>
            <ac:spMk id="29" creationId="{0468F355-269B-CE77-26EA-B8D98F6BB136}"/>
          </ac:spMkLst>
        </pc:spChg>
        <pc:spChg chg="add mod">
          <ac:chgData name="NGUYEN PHAM ANH THU" userId="baf72463-252b-4d5f-a6ca-5a6327a9888d" providerId="ADAL" clId="{3426C3AD-65B2-416C-9F7D-1D619D8D45AD}" dt="2022-08-11T06:34:53.102" v="5564" actId="1035"/>
          <ac:spMkLst>
            <pc:docMk/>
            <pc:sldMk cId="2465073150" sldId="279"/>
            <ac:spMk id="30" creationId="{44AE50C7-6EBB-381F-AEAA-53AA54EBDA00}"/>
          </ac:spMkLst>
        </pc:spChg>
        <pc:spChg chg="add mod">
          <ac:chgData name="NGUYEN PHAM ANH THU" userId="baf72463-252b-4d5f-a6ca-5a6327a9888d" providerId="ADAL" clId="{3426C3AD-65B2-416C-9F7D-1D619D8D45AD}" dt="2022-08-11T06:34:53.102" v="5564" actId="1035"/>
          <ac:spMkLst>
            <pc:docMk/>
            <pc:sldMk cId="2465073150" sldId="279"/>
            <ac:spMk id="31" creationId="{719F5606-4288-A271-145B-4BFE75EBDDBE}"/>
          </ac:spMkLst>
        </pc:spChg>
        <pc:spChg chg="add del mod">
          <ac:chgData name="NGUYEN PHAM ANH THU" userId="baf72463-252b-4d5f-a6ca-5a6327a9888d" providerId="ADAL" clId="{3426C3AD-65B2-416C-9F7D-1D619D8D45AD}" dt="2022-08-11T06:34:42.673" v="5544" actId="478"/>
          <ac:spMkLst>
            <pc:docMk/>
            <pc:sldMk cId="2465073150" sldId="279"/>
            <ac:spMk id="32" creationId="{2FAF000E-E872-E930-7844-E23437666E05}"/>
          </ac:spMkLst>
        </pc:spChg>
        <pc:spChg chg="del">
          <ac:chgData name="NGUYEN PHAM ANH THU" userId="baf72463-252b-4d5f-a6ca-5a6327a9888d" providerId="ADAL" clId="{3426C3AD-65B2-416C-9F7D-1D619D8D45AD}" dt="2022-08-11T05:57:52.925" v="5402" actId="478"/>
          <ac:spMkLst>
            <pc:docMk/>
            <pc:sldMk cId="2465073150" sldId="279"/>
            <ac:spMk id="33" creationId="{CC7D2FEE-B841-CD2F-80BF-C71ECE4CCC2A}"/>
          </ac:spMkLst>
        </pc:spChg>
        <pc:spChg chg="add del mod">
          <ac:chgData name="NGUYEN PHAM ANH THU" userId="baf72463-252b-4d5f-a6ca-5a6327a9888d" providerId="ADAL" clId="{3426C3AD-65B2-416C-9F7D-1D619D8D45AD}" dt="2022-08-11T06:34:39.689" v="5543" actId="478"/>
          <ac:spMkLst>
            <pc:docMk/>
            <pc:sldMk cId="2465073150" sldId="279"/>
            <ac:spMk id="33" creationId="{E2B183D1-630D-DFBC-8603-C9DB72BA94D7}"/>
          </ac:spMkLst>
        </pc:spChg>
        <pc:spChg chg="add del mod">
          <ac:chgData name="NGUYEN PHAM ANH THU" userId="baf72463-252b-4d5f-a6ca-5a6327a9888d" providerId="ADAL" clId="{3426C3AD-65B2-416C-9F7D-1D619D8D45AD}" dt="2022-08-11T06:34:37.007" v="5542" actId="478"/>
          <ac:spMkLst>
            <pc:docMk/>
            <pc:sldMk cId="2465073150" sldId="279"/>
            <ac:spMk id="35" creationId="{311A3E1E-4CBD-0E0D-C549-FB583B6AFACC}"/>
          </ac:spMkLst>
        </pc:spChg>
        <pc:spChg chg="add mod">
          <ac:chgData name="NGUYEN PHAM ANH THU" userId="baf72463-252b-4d5f-a6ca-5a6327a9888d" providerId="ADAL" clId="{3426C3AD-65B2-416C-9F7D-1D619D8D45AD}" dt="2022-08-11T06:35:52.275" v="5607" actId="20577"/>
          <ac:spMkLst>
            <pc:docMk/>
            <pc:sldMk cId="2465073150" sldId="279"/>
            <ac:spMk id="36" creationId="{5BCF9C16-C627-468D-4FA9-FDC12E5A41DC}"/>
          </ac:spMkLst>
        </pc:spChg>
        <pc:spChg chg="add mod">
          <ac:chgData name="NGUYEN PHAM ANH THU" userId="baf72463-252b-4d5f-a6ca-5a6327a9888d" providerId="ADAL" clId="{3426C3AD-65B2-416C-9F7D-1D619D8D45AD}" dt="2022-08-11T06:36:44.576" v="5640" actId="14100"/>
          <ac:spMkLst>
            <pc:docMk/>
            <pc:sldMk cId="2465073150" sldId="279"/>
            <ac:spMk id="37" creationId="{96AAD4BE-5619-AEB9-F704-6328BC0DBB03}"/>
          </ac:spMkLst>
        </pc:spChg>
        <pc:spChg chg="add mod">
          <ac:chgData name="NGUYEN PHAM ANH THU" userId="baf72463-252b-4d5f-a6ca-5a6327a9888d" providerId="ADAL" clId="{3426C3AD-65B2-416C-9F7D-1D619D8D45AD}" dt="2022-08-11T06:35:57.868" v="5610" actId="20577"/>
          <ac:spMkLst>
            <pc:docMk/>
            <pc:sldMk cId="2465073150" sldId="279"/>
            <ac:spMk id="38" creationId="{1B3EE28C-449E-5BB0-632D-E2480DD6D8D1}"/>
          </ac:spMkLst>
        </pc:spChg>
        <pc:spChg chg="add mod">
          <ac:chgData name="NGUYEN PHAM ANH THU" userId="baf72463-252b-4d5f-a6ca-5a6327a9888d" providerId="ADAL" clId="{3426C3AD-65B2-416C-9F7D-1D619D8D45AD}" dt="2022-08-11T06:36:00.389" v="5611" actId="20577"/>
          <ac:spMkLst>
            <pc:docMk/>
            <pc:sldMk cId="2465073150" sldId="279"/>
            <ac:spMk id="39" creationId="{5CDE1104-DE29-2D28-E742-24B8C9FA452E}"/>
          </ac:spMkLst>
        </pc:spChg>
        <pc:spChg chg="del">
          <ac:chgData name="NGUYEN PHAM ANH THU" userId="baf72463-252b-4d5f-a6ca-5a6327a9888d" providerId="ADAL" clId="{3426C3AD-65B2-416C-9F7D-1D619D8D45AD}" dt="2022-08-11T05:57:52.925" v="5402" actId="478"/>
          <ac:spMkLst>
            <pc:docMk/>
            <pc:sldMk cId="2465073150" sldId="279"/>
            <ac:spMk id="39" creationId="{CADDEB4E-DEA8-88CC-8EE3-C758320D1D72}"/>
          </ac:spMkLst>
        </pc:spChg>
        <pc:spChg chg="del">
          <ac:chgData name="NGUYEN PHAM ANH THU" userId="baf72463-252b-4d5f-a6ca-5a6327a9888d" providerId="ADAL" clId="{3426C3AD-65B2-416C-9F7D-1D619D8D45AD}" dt="2022-08-11T05:57:52.925" v="5402" actId="478"/>
          <ac:spMkLst>
            <pc:docMk/>
            <pc:sldMk cId="2465073150" sldId="279"/>
            <ac:spMk id="40" creationId="{1C6D4755-DBD6-93A2-BB7E-53834E88E6E4}"/>
          </ac:spMkLst>
        </pc:spChg>
        <pc:spChg chg="add mod">
          <ac:chgData name="NGUYEN PHAM ANH THU" userId="baf72463-252b-4d5f-a6ca-5a6327a9888d" providerId="ADAL" clId="{3426C3AD-65B2-416C-9F7D-1D619D8D45AD}" dt="2022-08-11T06:36:14.849" v="5619" actId="14100"/>
          <ac:spMkLst>
            <pc:docMk/>
            <pc:sldMk cId="2465073150" sldId="279"/>
            <ac:spMk id="42" creationId="{FB102B69-95EE-3D3D-151A-28E4CAA422EB}"/>
          </ac:spMkLst>
        </pc:spChg>
        <pc:spChg chg="add mod">
          <ac:chgData name="NGUYEN PHAM ANH THU" userId="baf72463-252b-4d5f-a6ca-5a6327a9888d" providerId="ADAL" clId="{3426C3AD-65B2-416C-9F7D-1D619D8D45AD}" dt="2022-08-11T06:36:06.887" v="5617" actId="20577"/>
          <ac:spMkLst>
            <pc:docMk/>
            <pc:sldMk cId="2465073150" sldId="279"/>
            <ac:spMk id="43" creationId="{3A7A767A-6433-9E56-B40C-F39FF7962697}"/>
          </ac:spMkLst>
        </pc:spChg>
        <pc:spChg chg="add mod">
          <ac:chgData name="NGUYEN PHAM ANH THU" userId="baf72463-252b-4d5f-a6ca-5a6327a9888d" providerId="ADAL" clId="{3426C3AD-65B2-416C-9F7D-1D619D8D45AD}" dt="2022-08-11T06:36:19.471" v="5621" actId="20577"/>
          <ac:spMkLst>
            <pc:docMk/>
            <pc:sldMk cId="2465073150" sldId="279"/>
            <ac:spMk id="45" creationId="{9B8222CB-AC5C-7AFF-A368-EB51707EED5D}"/>
          </ac:spMkLst>
        </pc:spChg>
        <pc:spChg chg="add mod">
          <ac:chgData name="NGUYEN PHAM ANH THU" userId="baf72463-252b-4d5f-a6ca-5a6327a9888d" providerId="ADAL" clId="{3426C3AD-65B2-416C-9F7D-1D619D8D45AD}" dt="2022-08-11T06:36:25.948" v="5623" actId="20577"/>
          <ac:spMkLst>
            <pc:docMk/>
            <pc:sldMk cId="2465073150" sldId="279"/>
            <ac:spMk id="46" creationId="{F92E014B-9C17-F050-D24B-2AD882E27706}"/>
          </ac:spMkLst>
        </pc:spChg>
        <pc:spChg chg="add mod">
          <ac:chgData name="NGUYEN PHAM ANH THU" userId="baf72463-252b-4d5f-a6ca-5a6327a9888d" providerId="ADAL" clId="{3426C3AD-65B2-416C-9F7D-1D619D8D45AD}" dt="2022-08-11T06:36:28.809" v="5625" actId="20577"/>
          <ac:spMkLst>
            <pc:docMk/>
            <pc:sldMk cId="2465073150" sldId="279"/>
            <ac:spMk id="47" creationId="{43D4C7DA-C223-0E40-D9BF-0FD92C234D0C}"/>
          </ac:spMkLst>
        </pc:spChg>
        <pc:spChg chg="add mod">
          <ac:chgData name="NGUYEN PHAM ANH THU" userId="baf72463-252b-4d5f-a6ca-5a6327a9888d" providerId="ADAL" clId="{3426C3AD-65B2-416C-9F7D-1D619D8D45AD}" dt="2022-08-11T06:36:23.700" v="5622" actId="20577"/>
          <ac:spMkLst>
            <pc:docMk/>
            <pc:sldMk cId="2465073150" sldId="279"/>
            <ac:spMk id="49" creationId="{AC37AED6-4E5E-5FC4-641C-8E9A4169F8EF}"/>
          </ac:spMkLst>
        </pc:spChg>
        <pc:spChg chg="add mod">
          <ac:chgData name="NGUYEN PHAM ANH THU" userId="baf72463-252b-4d5f-a6ca-5a6327a9888d" providerId="ADAL" clId="{3426C3AD-65B2-416C-9F7D-1D619D8D45AD}" dt="2022-08-11T06:36:31.219" v="5626" actId="20577"/>
          <ac:spMkLst>
            <pc:docMk/>
            <pc:sldMk cId="2465073150" sldId="279"/>
            <ac:spMk id="50" creationId="{E507D2B8-7A9B-7DE4-0898-E88D8B6E12FC}"/>
          </ac:spMkLst>
        </pc:spChg>
        <pc:picChg chg="add del mod">
          <ac:chgData name="NGUYEN PHAM ANH THU" userId="baf72463-252b-4d5f-a6ca-5a6327a9888d" providerId="ADAL" clId="{3426C3AD-65B2-416C-9F7D-1D619D8D45AD}" dt="2022-08-11T06:32:08.245" v="5491" actId="478"/>
          <ac:picMkLst>
            <pc:docMk/>
            <pc:sldMk cId="2465073150" sldId="279"/>
            <ac:picMk id="14" creationId="{E05BB7C2-DDDB-B46F-CC51-BFFF12C5B5B0}"/>
          </ac:picMkLst>
        </pc:picChg>
        <pc:picChg chg="del">
          <ac:chgData name="NGUYEN PHAM ANH THU" userId="baf72463-252b-4d5f-a6ca-5a6327a9888d" providerId="ADAL" clId="{3426C3AD-65B2-416C-9F7D-1D619D8D45AD}" dt="2022-08-11T05:57:52.925" v="5402" actId="478"/>
          <ac:picMkLst>
            <pc:docMk/>
            <pc:sldMk cId="2465073150" sldId="279"/>
            <ac:picMk id="28" creationId="{745EC594-FAB7-2C52-E95E-C53430D864F7}"/>
          </ac:picMkLst>
        </pc:picChg>
        <pc:picChg chg="del">
          <ac:chgData name="NGUYEN PHAM ANH THU" userId="baf72463-252b-4d5f-a6ca-5a6327a9888d" providerId="ADAL" clId="{3426C3AD-65B2-416C-9F7D-1D619D8D45AD}" dt="2022-08-11T05:57:52.925" v="5402" actId="478"/>
          <ac:picMkLst>
            <pc:docMk/>
            <pc:sldMk cId="2465073150" sldId="279"/>
            <ac:picMk id="37" creationId="{EF0867E2-2558-B571-9FB9-926B08B35701}"/>
          </ac:picMkLst>
        </pc:picChg>
        <pc:picChg chg="del">
          <ac:chgData name="NGUYEN PHAM ANH THU" userId="baf72463-252b-4d5f-a6ca-5a6327a9888d" providerId="ADAL" clId="{3426C3AD-65B2-416C-9F7D-1D619D8D45AD}" dt="2022-08-11T05:57:52.925" v="5402" actId="478"/>
          <ac:picMkLst>
            <pc:docMk/>
            <pc:sldMk cId="2465073150" sldId="279"/>
            <ac:picMk id="38" creationId="{36C6AB14-8B2A-84AC-6470-8F41D22A0BFD}"/>
          </ac:picMkLst>
        </pc:picChg>
        <pc:cxnChg chg="add mod">
          <ac:chgData name="NGUYEN PHAM ANH THU" userId="baf72463-252b-4d5f-a6ca-5a6327a9888d" providerId="ADAL" clId="{3426C3AD-65B2-416C-9F7D-1D619D8D45AD}" dt="2022-08-11T06:34:53.102" v="5564" actId="1035"/>
          <ac:cxnSpMkLst>
            <pc:docMk/>
            <pc:sldMk cId="2465073150" sldId="279"/>
            <ac:cxnSpMk id="20" creationId="{3E2C2FD3-8B6C-C22C-2723-68D086E3043C}"/>
          </ac:cxnSpMkLst>
        </pc:cxnChg>
        <pc:cxnChg chg="add mod">
          <ac:chgData name="NGUYEN PHAM ANH THU" userId="baf72463-252b-4d5f-a6ca-5a6327a9888d" providerId="ADAL" clId="{3426C3AD-65B2-416C-9F7D-1D619D8D45AD}" dt="2022-08-11T06:34:53.102" v="5564" actId="1035"/>
          <ac:cxnSpMkLst>
            <pc:docMk/>
            <pc:sldMk cId="2465073150" sldId="279"/>
            <ac:cxnSpMk id="21" creationId="{4A622664-CCDA-C07F-C82C-11D4F5A9391F}"/>
          </ac:cxnSpMkLst>
        </pc:cxnChg>
        <pc:cxnChg chg="add mod">
          <ac:chgData name="NGUYEN PHAM ANH THU" userId="baf72463-252b-4d5f-a6ca-5a6327a9888d" providerId="ADAL" clId="{3426C3AD-65B2-416C-9F7D-1D619D8D45AD}" dt="2022-08-11T06:34:53.102" v="5564" actId="1035"/>
          <ac:cxnSpMkLst>
            <pc:docMk/>
            <pc:sldMk cId="2465073150" sldId="279"/>
            <ac:cxnSpMk id="24" creationId="{D6D58647-2CAA-1996-1FDC-3D1907F85D11}"/>
          </ac:cxnSpMkLst>
        </pc:cxnChg>
        <pc:cxnChg chg="add mod">
          <ac:chgData name="NGUYEN PHAM ANH THU" userId="baf72463-252b-4d5f-a6ca-5a6327a9888d" providerId="ADAL" clId="{3426C3AD-65B2-416C-9F7D-1D619D8D45AD}" dt="2022-08-11T06:34:53.102" v="5564" actId="1035"/>
          <ac:cxnSpMkLst>
            <pc:docMk/>
            <pc:sldMk cId="2465073150" sldId="279"/>
            <ac:cxnSpMk id="28" creationId="{FEBEFC12-46A4-4944-80D3-946D017BA27F}"/>
          </ac:cxnSpMkLst>
        </pc:cxnChg>
        <pc:cxnChg chg="add del mod">
          <ac:chgData name="NGUYEN PHAM ANH THU" userId="baf72463-252b-4d5f-a6ca-5a6327a9888d" providerId="ADAL" clId="{3426C3AD-65B2-416C-9F7D-1D619D8D45AD}" dt="2022-08-11T06:34:37.007" v="5542" actId="478"/>
          <ac:cxnSpMkLst>
            <pc:docMk/>
            <pc:sldMk cId="2465073150" sldId="279"/>
            <ac:cxnSpMk id="34" creationId="{D41E65D0-E185-29AC-0B8E-AD3A41F5C984}"/>
          </ac:cxnSpMkLst>
        </pc:cxnChg>
        <pc:cxnChg chg="add mod">
          <ac:chgData name="NGUYEN PHAM ANH THU" userId="baf72463-252b-4d5f-a6ca-5a6327a9888d" providerId="ADAL" clId="{3426C3AD-65B2-416C-9F7D-1D619D8D45AD}" dt="2022-08-11T06:35:39.002" v="5603" actId="1076"/>
          <ac:cxnSpMkLst>
            <pc:docMk/>
            <pc:sldMk cId="2465073150" sldId="279"/>
            <ac:cxnSpMk id="40" creationId="{4F90F9E6-60E7-8D52-85D6-EE0E4BF017F9}"/>
          </ac:cxnSpMkLst>
        </pc:cxnChg>
        <pc:cxnChg chg="add mod">
          <ac:chgData name="NGUYEN PHAM ANH THU" userId="baf72463-252b-4d5f-a6ca-5a6327a9888d" providerId="ADAL" clId="{3426C3AD-65B2-416C-9F7D-1D619D8D45AD}" dt="2022-08-11T06:35:39.002" v="5603" actId="1076"/>
          <ac:cxnSpMkLst>
            <pc:docMk/>
            <pc:sldMk cId="2465073150" sldId="279"/>
            <ac:cxnSpMk id="41" creationId="{1BC0F4D5-F532-1BBD-C7D6-549B4B4FB697}"/>
          </ac:cxnSpMkLst>
        </pc:cxnChg>
        <pc:cxnChg chg="del">
          <ac:chgData name="NGUYEN PHAM ANH THU" userId="baf72463-252b-4d5f-a6ca-5a6327a9888d" providerId="ADAL" clId="{3426C3AD-65B2-416C-9F7D-1D619D8D45AD}" dt="2022-08-11T05:57:52.925" v="5402" actId="478"/>
          <ac:cxnSpMkLst>
            <pc:docMk/>
            <pc:sldMk cId="2465073150" sldId="279"/>
            <ac:cxnSpMk id="42" creationId="{A5106973-7C7E-58EC-4582-799D367FAED3}"/>
          </ac:cxnSpMkLst>
        </pc:cxnChg>
        <pc:cxnChg chg="del">
          <ac:chgData name="NGUYEN PHAM ANH THU" userId="baf72463-252b-4d5f-a6ca-5a6327a9888d" providerId="ADAL" clId="{3426C3AD-65B2-416C-9F7D-1D619D8D45AD}" dt="2022-08-11T05:57:52.925" v="5402" actId="478"/>
          <ac:cxnSpMkLst>
            <pc:docMk/>
            <pc:sldMk cId="2465073150" sldId="279"/>
            <ac:cxnSpMk id="44" creationId="{0CCD576A-79C1-B770-0C5D-F2768106ECBC}"/>
          </ac:cxnSpMkLst>
        </pc:cxnChg>
        <pc:cxnChg chg="add mod">
          <ac:chgData name="NGUYEN PHAM ANH THU" userId="baf72463-252b-4d5f-a6ca-5a6327a9888d" providerId="ADAL" clId="{3426C3AD-65B2-416C-9F7D-1D619D8D45AD}" dt="2022-08-11T06:35:39.002" v="5603" actId="1076"/>
          <ac:cxnSpMkLst>
            <pc:docMk/>
            <pc:sldMk cId="2465073150" sldId="279"/>
            <ac:cxnSpMk id="44" creationId="{3BE50E7F-F9DA-2AB0-B89C-4453ECAD7131}"/>
          </ac:cxnSpMkLst>
        </pc:cxnChg>
        <pc:cxnChg chg="del">
          <ac:chgData name="NGUYEN PHAM ANH THU" userId="baf72463-252b-4d5f-a6ca-5a6327a9888d" providerId="ADAL" clId="{3426C3AD-65B2-416C-9F7D-1D619D8D45AD}" dt="2022-08-11T05:57:52.925" v="5402" actId="478"/>
          <ac:cxnSpMkLst>
            <pc:docMk/>
            <pc:sldMk cId="2465073150" sldId="279"/>
            <ac:cxnSpMk id="46" creationId="{70E092BA-FEFB-CDA2-F04A-09FE8FC12046}"/>
          </ac:cxnSpMkLst>
        </pc:cxnChg>
        <pc:cxnChg chg="del">
          <ac:chgData name="NGUYEN PHAM ANH THU" userId="baf72463-252b-4d5f-a6ca-5a6327a9888d" providerId="ADAL" clId="{3426C3AD-65B2-416C-9F7D-1D619D8D45AD}" dt="2022-08-11T05:57:52.925" v="5402" actId="478"/>
          <ac:cxnSpMkLst>
            <pc:docMk/>
            <pc:sldMk cId="2465073150" sldId="279"/>
            <ac:cxnSpMk id="47" creationId="{7A06D1AE-8D39-042D-0A1A-CA329E809869}"/>
          </ac:cxnSpMkLst>
        </pc:cxnChg>
        <pc:cxnChg chg="add mod">
          <ac:chgData name="NGUYEN PHAM ANH THU" userId="baf72463-252b-4d5f-a6ca-5a6327a9888d" providerId="ADAL" clId="{3426C3AD-65B2-416C-9F7D-1D619D8D45AD}" dt="2022-08-11T06:35:39.002" v="5603" actId="1076"/>
          <ac:cxnSpMkLst>
            <pc:docMk/>
            <pc:sldMk cId="2465073150" sldId="279"/>
            <ac:cxnSpMk id="48" creationId="{06C02BC8-429D-F43C-0C33-A5B6746EF1DE}"/>
          </ac:cxnSpMkLst>
        </pc:cxnChg>
        <pc:cxnChg chg="del">
          <ac:chgData name="NGUYEN PHAM ANH THU" userId="baf72463-252b-4d5f-a6ca-5a6327a9888d" providerId="ADAL" clId="{3426C3AD-65B2-416C-9F7D-1D619D8D45AD}" dt="2022-08-11T05:57:52.925" v="5402" actId="478"/>
          <ac:cxnSpMkLst>
            <pc:docMk/>
            <pc:sldMk cId="2465073150" sldId="279"/>
            <ac:cxnSpMk id="51" creationId="{6D55C887-D645-3B9E-B94D-52D4B4330D5E}"/>
          </ac:cxnSpMkLst>
        </pc:cxnChg>
        <pc:cxnChg chg="del">
          <ac:chgData name="NGUYEN PHAM ANH THU" userId="baf72463-252b-4d5f-a6ca-5a6327a9888d" providerId="ADAL" clId="{3426C3AD-65B2-416C-9F7D-1D619D8D45AD}" dt="2022-08-11T05:57:52.925" v="5402" actId="478"/>
          <ac:cxnSpMkLst>
            <pc:docMk/>
            <pc:sldMk cId="2465073150" sldId="279"/>
            <ac:cxnSpMk id="54" creationId="{629FDB20-68EE-3FE1-D531-4AA747994C65}"/>
          </ac:cxnSpMkLst>
        </pc:cxnChg>
        <pc:cxnChg chg="del">
          <ac:chgData name="NGUYEN PHAM ANH THU" userId="baf72463-252b-4d5f-a6ca-5a6327a9888d" providerId="ADAL" clId="{3426C3AD-65B2-416C-9F7D-1D619D8D45AD}" dt="2022-08-11T05:57:52.925" v="5402" actId="478"/>
          <ac:cxnSpMkLst>
            <pc:docMk/>
            <pc:sldMk cId="2465073150" sldId="279"/>
            <ac:cxnSpMk id="55" creationId="{6A1CC272-504A-87D6-2B70-D977235DD719}"/>
          </ac:cxnSpMkLst>
        </pc:cxnChg>
      </pc:sldChg>
      <pc:sldChg chg="addSp delSp modSp add mod ord delAnim modAnim">
        <pc:chgData name="NGUYEN PHAM ANH THU" userId="baf72463-252b-4d5f-a6ca-5a6327a9888d" providerId="ADAL" clId="{3426C3AD-65B2-416C-9F7D-1D619D8D45AD}" dt="2022-08-11T06:32:06.609" v="5490"/>
        <pc:sldMkLst>
          <pc:docMk/>
          <pc:sldMk cId="2261097637" sldId="280"/>
        </pc:sldMkLst>
        <pc:spChg chg="mod">
          <ac:chgData name="NGUYEN PHAM ANH THU" userId="baf72463-252b-4d5f-a6ca-5a6327a9888d" providerId="ADAL" clId="{3426C3AD-65B2-416C-9F7D-1D619D8D45AD}" dt="2022-08-11T06:31:25.990" v="5482" actId="14100"/>
          <ac:spMkLst>
            <pc:docMk/>
            <pc:sldMk cId="2261097637" sldId="280"/>
            <ac:spMk id="6" creationId="{8AABBF78-8D5C-CB7A-877D-AB03EF8FEB76}"/>
          </ac:spMkLst>
        </pc:spChg>
        <pc:spChg chg="del">
          <ac:chgData name="NGUYEN PHAM ANH THU" userId="baf72463-252b-4d5f-a6ca-5a6327a9888d" providerId="ADAL" clId="{3426C3AD-65B2-416C-9F7D-1D619D8D45AD}" dt="2022-08-11T06:31:07.600" v="5428" actId="478"/>
          <ac:spMkLst>
            <pc:docMk/>
            <pc:sldMk cId="2261097637" sldId="280"/>
            <ac:spMk id="8" creationId="{1D1026ED-840F-7C02-3548-37E9F4414831}"/>
          </ac:spMkLst>
        </pc:spChg>
        <pc:spChg chg="mod">
          <ac:chgData name="NGUYEN PHAM ANH THU" userId="baf72463-252b-4d5f-a6ca-5a6327a9888d" providerId="ADAL" clId="{3426C3AD-65B2-416C-9F7D-1D619D8D45AD}" dt="2022-08-11T06:31:22.644" v="5481" actId="404"/>
          <ac:spMkLst>
            <pc:docMk/>
            <pc:sldMk cId="2261097637" sldId="280"/>
            <ac:spMk id="9" creationId="{7C318D2B-D27A-83BB-CF69-3F794934BF09}"/>
          </ac:spMkLst>
        </pc:spChg>
        <pc:grpChg chg="add mod">
          <ac:chgData name="NGUYEN PHAM ANH THU" userId="baf72463-252b-4d5f-a6ca-5a6327a9888d" providerId="ADAL" clId="{3426C3AD-65B2-416C-9F7D-1D619D8D45AD}" dt="2022-08-11T06:31:27.694" v="5483" actId="1076"/>
          <ac:grpSpMkLst>
            <pc:docMk/>
            <pc:sldMk cId="2261097637" sldId="280"/>
            <ac:grpSpMk id="10" creationId="{338EF24A-37CF-3349-4946-EB280C826740}"/>
          </ac:grpSpMkLst>
        </pc:grpChg>
        <pc:picChg chg="add mod">
          <ac:chgData name="NGUYEN PHAM ANH THU" userId="baf72463-252b-4d5f-a6ca-5a6327a9888d" providerId="ADAL" clId="{3426C3AD-65B2-416C-9F7D-1D619D8D45AD}" dt="2022-08-11T06:30:50.250" v="5421" actId="164"/>
          <ac:picMkLst>
            <pc:docMk/>
            <pc:sldMk cId="2261097637" sldId="280"/>
            <ac:picMk id="3" creationId="{0213EDE8-C553-D057-046B-260D99EF75BC}"/>
          </ac:picMkLst>
        </pc:picChg>
        <pc:picChg chg="add mod">
          <ac:chgData name="NGUYEN PHAM ANH THU" userId="baf72463-252b-4d5f-a6ca-5a6327a9888d" providerId="ADAL" clId="{3426C3AD-65B2-416C-9F7D-1D619D8D45AD}" dt="2022-08-11T06:30:50.250" v="5421" actId="164"/>
          <ac:picMkLst>
            <pc:docMk/>
            <pc:sldMk cId="2261097637" sldId="280"/>
            <ac:picMk id="4" creationId="{144005A8-A5A9-841E-05AB-A0C9EA9AC2A3}"/>
          </ac:picMkLst>
        </pc:picChg>
      </pc:sldChg>
      <pc:sldChg chg="delSp add del mod delAnim">
        <pc:chgData name="NGUYEN PHAM ANH THU" userId="baf72463-252b-4d5f-a6ca-5a6327a9888d" providerId="ADAL" clId="{3426C3AD-65B2-416C-9F7D-1D619D8D45AD}" dt="2022-08-11T06:38:03.593" v="5645" actId="47"/>
        <pc:sldMkLst>
          <pc:docMk/>
          <pc:sldMk cId="986982930" sldId="281"/>
        </pc:sldMkLst>
        <pc:spChg chg="del">
          <ac:chgData name="NGUYEN PHAM ANH THU" userId="baf72463-252b-4d5f-a6ca-5a6327a9888d" providerId="ADAL" clId="{3426C3AD-65B2-416C-9F7D-1D619D8D45AD}" dt="2022-08-11T06:37:14.811" v="5644" actId="478"/>
          <ac:spMkLst>
            <pc:docMk/>
            <pc:sldMk cId="986982930" sldId="281"/>
            <ac:spMk id="16" creationId="{52870A28-DBD7-7117-5C17-4AE9E734DDB5}"/>
          </ac:spMkLst>
        </pc:spChg>
        <pc:spChg chg="del">
          <ac:chgData name="NGUYEN PHAM ANH THU" userId="baf72463-252b-4d5f-a6ca-5a6327a9888d" providerId="ADAL" clId="{3426C3AD-65B2-416C-9F7D-1D619D8D45AD}" dt="2022-08-11T06:37:14.811" v="5644" actId="478"/>
          <ac:spMkLst>
            <pc:docMk/>
            <pc:sldMk cId="986982930" sldId="281"/>
            <ac:spMk id="17" creationId="{BAD66E4A-FA8F-6A7F-AB66-3A6A1E4D91BE}"/>
          </ac:spMkLst>
        </pc:spChg>
        <pc:spChg chg="del">
          <ac:chgData name="NGUYEN PHAM ANH THU" userId="baf72463-252b-4d5f-a6ca-5a6327a9888d" providerId="ADAL" clId="{3426C3AD-65B2-416C-9F7D-1D619D8D45AD}" dt="2022-08-11T06:37:14.811" v="5644" actId="478"/>
          <ac:spMkLst>
            <pc:docMk/>
            <pc:sldMk cId="986982930" sldId="281"/>
            <ac:spMk id="18" creationId="{1B473F94-6C57-D84F-21AE-C7A48AE45C0E}"/>
          </ac:spMkLst>
        </pc:spChg>
        <pc:spChg chg="del">
          <ac:chgData name="NGUYEN PHAM ANH THU" userId="baf72463-252b-4d5f-a6ca-5a6327a9888d" providerId="ADAL" clId="{3426C3AD-65B2-416C-9F7D-1D619D8D45AD}" dt="2022-08-11T06:37:14.811" v="5644" actId="478"/>
          <ac:spMkLst>
            <pc:docMk/>
            <pc:sldMk cId="986982930" sldId="281"/>
            <ac:spMk id="19" creationId="{07A497BB-19BA-AD27-3EEA-5565D93E66D0}"/>
          </ac:spMkLst>
        </pc:spChg>
        <pc:spChg chg="del">
          <ac:chgData name="NGUYEN PHAM ANH THU" userId="baf72463-252b-4d5f-a6ca-5a6327a9888d" providerId="ADAL" clId="{3426C3AD-65B2-416C-9F7D-1D619D8D45AD}" dt="2022-08-11T06:37:14.811" v="5644" actId="478"/>
          <ac:spMkLst>
            <pc:docMk/>
            <pc:sldMk cId="986982930" sldId="281"/>
            <ac:spMk id="22" creationId="{7E10366E-D2B0-5A07-C9F8-FFC9CBCC06D5}"/>
          </ac:spMkLst>
        </pc:spChg>
        <pc:spChg chg="del">
          <ac:chgData name="NGUYEN PHAM ANH THU" userId="baf72463-252b-4d5f-a6ca-5a6327a9888d" providerId="ADAL" clId="{3426C3AD-65B2-416C-9F7D-1D619D8D45AD}" dt="2022-08-11T06:37:14.811" v="5644" actId="478"/>
          <ac:spMkLst>
            <pc:docMk/>
            <pc:sldMk cId="986982930" sldId="281"/>
            <ac:spMk id="23" creationId="{75DCA72B-7D8C-F3B6-DE05-49885D169991}"/>
          </ac:spMkLst>
        </pc:spChg>
        <pc:spChg chg="del">
          <ac:chgData name="NGUYEN PHAM ANH THU" userId="baf72463-252b-4d5f-a6ca-5a6327a9888d" providerId="ADAL" clId="{3426C3AD-65B2-416C-9F7D-1D619D8D45AD}" dt="2022-08-11T06:37:14.811" v="5644" actId="478"/>
          <ac:spMkLst>
            <pc:docMk/>
            <pc:sldMk cId="986982930" sldId="281"/>
            <ac:spMk id="25" creationId="{A2B62D7B-90FF-8F71-9259-E7087961902F}"/>
          </ac:spMkLst>
        </pc:spChg>
        <pc:spChg chg="del">
          <ac:chgData name="NGUYEN PHAM ANH THU" userId="baf72463-252b-4d5f-a6ca-5a6327a9888d" providerId="ADAL" clId="{3426C3AD-65B2-416C-9F7D-1D619D8D45AD}" dt="2022-08-11T06:37:14.811" v="5644" actId="478"/>
          <ac:spMkLst>
            <pc:docMk/>
            <pc:sldMk cId="986982930" sldId="281"/>
            <ac:spMk id="26" creationId="{F336759F-4A20-0598-ABA7-AE9E1802AE45}"/>
          </ac:spMkLst>
        </pc:spChg>
        <pc:spChg chg="del">
          <ac:chgData name="NGUYEN PHAM ANH THU" userId="baf72463-252b-4d5f-a6ca-5a6327a9888d" providerId="ADAL" clId="{3426C3AD-65B2-416C-9F7D-1D619D8D45AD}" dt="2022-08-11T06:37:14.811" v="5644" actId="478"/>
          <ac:spMkLst>
            <pc:docMk/>
            <pc:sldMk cId="986982930" sldId="281"/>
            <ac:spMk id="27" creationId="{D3787C2B-F8C2-B809-2EC8-94C98F9565BA}"/>
          </ac:spMkLst>
        </pc:spChg>
        <pc:spChg chg="del">
          <ac:chgData name="NGUYEN PHAM ANH THU" userId="baf72463-252b-4d5f-a6ca-5a6327a9888d" providerId="ADAL" clId="{3426C3AD-65B2-416C-9F7D-1D619D8D45AD}" dt="2022-08-11T06:37:14.811" v="5644" actId="478"/>
          <ac:spMkLst>
            <pc:docMk/>
            <pc:sldMk cId="986982930" sldId="281"/>
            <ac:spMk id="30" creationId="{44AE50C7-6EBB-381F-AEAA-53AA54EBDA00}"/>
          </ac:spMkLst>
        </pc:spChg>
        <pc:spChg chg="del">
          <ac:chgData name="NGUYEN PHAM ANH THU" userId="baf72463-252b-4d5f-a6ca-5a6327a9888d" providerId="ADAL" clId="{3426C3AD-65B2-416C-9F7D-1D619D8D45AD}" dt="2022-08-11T06:37:14.811" v="5644" actId="478"/>
          <ac:spMkLst>
            <pc:docMk/>
            <pc:sldMk cId="986982930" sldId="281"/>
            <ac:spMk id="31" creationId="{719F5606-4288-A271-145B-4BFE75EBDDBE}"/>
          </ac:spMkLst>
        </pc:spChg>
        <pc:spChg chg="del">
          <ac:chgData name="NGUYEN PHAM ANH THU" userId="baf72463-252b-4d5f-a6ca-5a6327a9888d" providerId="ADAL" clId="{3426C3AD-65B2-416C-9F7D-1D619D8D45AD}" dt="2022-08-11T06:37:14.811" v="5644" actId="478"/>
          <ac:spMkLst>
            <pc:docMk/>
            <pc:sldMk cId="986982930" sldId="281"/>
            <ac:spMk id="36" creationId="{5BCF9C16-C627-468D-4FA9-FDC12E5A41DC}"/>
          </ac:spMkLst>
        </pc:spChg>
        <pc:spChg chg="del">
          <ac:chgData name="NGUYEN PHAM ANH THU" userId="baf72463-252b-4d5f-a6ca-5a6327a9888d" providerId="ADAL" clId="{3426C3AD-65B2-416C-9F7D-1D619D8D45AD}" dt="2022-08-11T06:37:14.811" v="5644" actId="478"/>
          <ac:spMkLst>
            <pc:docMk/>
            <pc:sldMk cId="986982930" sldId="281"/>
            <ac:spMk id="37" creationId="{96AAD4BE-5619-AEB9-F704-6328BC0DBB03}"/>
          </ac:spMkLst>
        </pc:spChg>
        <pc:spChg chg="del">
          <ac:chgData name="NGUYEN PHAM ANH THU" userId="baf72463-252b-4d5f-a6ca-5a6327a9888d" providerId="ADAL" clId="{3426C3AD-65B2-416C-9F7D-1D619D8D45AD}" dt="2022-08-11T06:37:14.811" v="5644" actId="478"/>
          <ac:spMkLst>
            <pc:docMk/>
            <pc:sldMk cId="986982930" sldId="281"/>
            <ac:spMk id="38" creationId="{1B3EE28C-449E-5BB0-632D-E2480DD6D8D1}"/>
          </ac:spMkLst>
        </pc:spChg>
        <pc:spChg chg="del">
          <ac:chgData name="NGUYEN PHAM ANH THU" userId="baf72463-252b-4d5f-a6ca-5a6327a9888d" providerId="ADAL" clId="{3426C3AD-65B2-416C-9F7D-1D619D8D45AD}" dt="2022-08-11T06:37:14.811" v="5644" actId="478"/>
          <ac:spMkLst>
            <pc:docMk/>
            <pc:sldMk cId="986982930" sldId="281"/>
            <ac:spMk id="39" creationId="{5CDE1104-DE29-2D28-E742-24B8C9FA452E}"/>
          </ac:spMkLst>
        </pc:spChg>
        <pc:spChg chg="del">
          <ac:chgData name="NGUYEN PHAM ANH THU" userId="baf72463-252b-4d5f-a6ca-5a6327a9888d" providerId="ADAL" clId="{3426C3AD-65B2-416C-9F7D-1D619D8D45AD}" dt="2022-08-11T06:37:14.811" v="5644" actId="478"/>
          <ac:spMkLst>
            <pc:docMk/>
            <pc:sldMk cId="986982930" sldId="281"/>
            <ac:spMk id="42" creationId="{FB102B69-95EE-3D3D-151A-28E4CAA422EB}"/>
          </ac:spMkLst>
        </pc:spChg>
        <pc:spChg chg="del">
          <ac:chgData name="NGUYEN PHAM ANH THU" userId="baf72463-252b-4d5f-a6ca-5a6327a9888d" providerId="ADAL" clId="{3426C3AD-65B2-416C-9F7D-1D619D8D45AD}" dt="2022-08-11T06:37:14.811" v="5644" actId="478"/>
          <ac:spMkLst>
            <pc:docMk/>
            <pc:sldMk cId="986982930" sldId="281"/>
            <ac:spMk id="43" creationId="{3A7A767A-6433-9E56-B40C-F39FF7962697}"/>
          </ac:spMkLst>
        </pc:spChg>
        <pc:spChg chg="del">
          <ac:chgData name="NGUYEN PHAM ANH THU" userId="baf72463-252b-4d5f-a6ca-5a6327a9888d" providerId="ADAL" clId="{3426C3AD-65B2-416C-9F7D-1D619D8D45AD}" dt="2022-08-11T06:37:14.811" v="5644" actId="478"/>
          <ac:spMkLst>
            <pc:docMk/>
            <pc:sldMk cId="986982930" sldId="281"/>
            <ac:spMk id="45" creationId="{9B8222CB-AC5C-7AFF-A368-EB51707EED5D}"/>
          </ac:spMkLst>
        </pc:spChg>
        <pc:spChg chg="del">
          <ac:chgData name="NGUYEN PHAM ANH THU" userId="baf72463-252b-4d5f-a6ca-5a6327a9888d" providerId="ADAL" clId="{3426C3AD-65B2-416C-9F7D-1D619D8D45AD}" dt="2022-08-11T06:37:14.811" v="5644" actId="478"/>
          <ac:spMkLst>
            <pc:docMk/>
            <pc:sldMk cId="986982930" sldId="281"/>
            <ac:spMk id="46" creationId="{F92E014B-9C17-F050-D24B-2AD882E27706}"/>
          </ac:spMkLst>
        </pc:spChg>
        <pc:spChg chg="del">
          <ac:chgData name="NGUYEN PHAM ANH THU" userId="baf72463-252b-4d5f-a6ca-5a6327a9888d" providerId="ADAL" clId="{3426C3AD-65B2-416C-9F7D-1D619D8D45AD}" dt="2022-08-11T06:37:14.811" v="5644" actId="478"/>
          <ac:spMkLst>
            <pc:docMk/>
            <pc:sldMk cId="986982930" sldId="281"/>
            <ac:spMk id="47" creationId="{43D4C7DA-C223-0E40-D9BF-0FD92C234D0C}"/>
          </ac:spMkLst>
        </pc:spChg>
        <pc:spChg chg="del">
          <ac:chgData name="NGUYEN PHAM ANH THU" userId="baf72463-252b-4d5f-a6ca-5a6327a9888d" providerId="ADAL" clId="{3426C3AD-65B2-416C-9F7D-1D619D8D45AD}" dt="2022-08-11T06:37:14.811" v="5644" actId="478"/>
          <ac:spMkLst>
            <pc:docMk/>
            <pc:sldMk cId="986982930" sldId="281"/>
            <ac:spMk id="49" creationId="{AC37AED6-4E5E-5FC4-641C-8E9A4169F8EF}"/>
          </ac:spMkLst>
        </pc:spChg>
        <pc:spChg chg="del">
          <ac:chgData name="NGUYEN PHAM ANH THU" userId="baf72463-252b-4d5f-a6ca-5a6327a9888d" providerId="ADAL" clId="{3426C3AD-65B2-416C-9F7D-1D619D8D45AD}" dt="2022-08-11T06:37:14.811" v="5644" actId="478"/>
          <ac:spMkLst>
            <pc:docMk/>
            <pc:sldMk cId="986982930" sldId="281"/>
            <ac:spMk id="50" creationId="{E507D2B8-7A9B-7DE4-0898-E88D8B6E12FC}"/>
          </ac:spMkLst>
        </pc:spChg>
        <pc:cxnChg chg="del">
          <ac:chgData name="NGUYEN PHAM ANH THU" userId="baf72463-252b-4d5f-a6ca-5a6327a9888d" providerId="ADAL" clId="{3426C3AD-65B2-416C-9F7D-1D619D8D45AD}" dt="2022-08-11T06:37:14.811" v="5644" actId="478"/>
          <ac:cxnSpMkLst>
            <pc:docMk/>
            <pc:sldMk cId="986982930" sldId="281"/>
            <ac:cxnSpMk id="20" creationId="{3E2C2FD3-8B6C-C22C-2723-68D086E3043C}"/>
          </ac:cxnSpMkLst>
        </pc:cxnChg>
        <pc:cxnChg chg="del">
          <ac:chgData name="NGUYEN PHAM ANH THU" userId="baf72463-252b-4d5f-a6ca-5a6327a9888d" providerId="ADAL" clId="{3426C3AD-65B2-416C-9F7D-1D619D8D45AD}" dt="2022-08-11T06:37:14.811" v="5644" actId="478"/>
          <ac:cxnSpMkLst>
            <pc:docMk/>
            <pc:sldMk cId="986982930" sldId="281"/>
            <ac:cxnSpMk id="21" creationId="{4A622664-CCDA-C07F-C82C-11D4F5A9391F}"/>
          </ac:cxnSpMkLst>
        </pc:cxnChg>
        <pc:cxnChg chg="del">
          <ac:chgData name="NGUYEN PHAM ANH THU" userId="baf72463-252b-4d5f-a6ca-5a6327a9888d" providerId="ADAL" clId="{3426C3AD-65B2-416C-9F7D-1D619D8D45AD}" dt="2022-08-11T06:37:14.811" v="5644" actId="478"/>
          <ac:cxnSpMkLst>
            <pc:docMk/>
            <pc:sldMk cId="986982930" sldId="281"/>
            <ac:cxnSpMk id="24" creationId="{D6D58647-2CAA-1996-1FDC-3D1907F85D11}"/>
          </ac:cxnSpMkLst>
        </pc:cxnChg>
        <pc:cxnChg chg="del">
          <ac:chgData name="NGUYEN PHAM ANH THU" userId="baf72463-252b-4d5f-a6ca-5a6327a9888d" providerId="ADAL" clId="{3426C3AD-65B2-416C-9F7D-1D619D8D45AD}" dt="2022-08-11T06:37:14.811" v="5644" actId="478"/>
          <ac:cxnSpMkLst>
            <pc:docMk/>
            <pc:sldMk cId="986982930" sldId="281"/>
            <ac:cxnSpMk id="28" creationId="{FEBEFC12-46A4-4944-80D3-946D017BA27F}"/>
          </ac:cxnSpMkLst>
        </pc:cxnChg>
        <pc:cxnChg chg="del">
          <ac:chgData name="NGUYEN PHAM ANH THU" userId="baf72463-252b-4d5f-a6ca-5a6327a9888d" providerId="ADAL" clId="{3426C3AD-65B2-416C-9F7D-1D619D8D45AD}" dt="2022-08-11T06:37:14.811" v="5644" actId="478"/>
          <ac:cxnSpMkLst>
            <pc:docMk/>
            <pc:sldMk cId="986982930" sldId="281"/>
            <ac:cxnSpMk id="40" creationId="{4F90F9E6-60E7-8D52-85D6-EE0E4BF017F9}"/>
          </ac:cxnSpMkLst>
        </pc:cxnChg>
        <pc:cxnChg chg="del">
          <ac:chgData name="NGUYEN PHAM ANH THU" userId="baf72463-252b-4d5f-a6ca-5a6327a9888d" providerId="ADAL" clId="{3426C3AD-65B2-416C-9F7D-1D619D8D45AD}" dt="2022-08-11T06:37:14.811" v="5644" actId="478"/>
          <ac:cxnSpMkLst>
            <pc:docMk/>
            <pc:sldMk cId="986982930" sldId="281"/>
            <ac:cxnSpMk id="41" creationId="{1BC0F4D5-F532-1BBD-C7D6-549B4B4FB697}"/>
          </ac:cxnSpMkLst>
        </pc:cxnChg>
        <pc:cxnChg chg="del">
          <ac:chgData name="NGUYEN PHAM ANH THU" userId="baf72463-252b-4d5f-a6ca-5a6327a9888d" providerId="ADAL" clId="{3426C3AD-65B2-416C-9F7D-1D619D8D45AD}" dt="2022-08-11T06:37:14.811" v="5644" actId="478"/>
          <ac:cxnSpMkLst>
            <pc:docMk/>
            <pc:sldMk cId="986982930" sldId="281"/>
            <ac:cxnSpMk id="44" creationId="{3BE50E7F-F9DA-2AB0-B89C-4453ECAD7131}"/>
          </ac:cxnSpMkLst>
        </pc:cxnChg>
        <pc:cxnChg chg="del">
          <ac:chgData name="NGUYEN PHAM ANH THU" userId="baf72463-252b-4d5f-a6ca-5a6327a9888d" providerId="ADAL" clId="{3426C3AD-65B2-416C-9F7D-1D619D8D45AD}" dt="2022-08-11T06:37:14.811" v="5644" actId="478"/>
          <ac:cxnSpMkLst>
            <pc:docMk/>
            <pc:sldMk cId="986982930" sldId="281"/>
            <ac:cxnSpMk id="48" creationId="{06C02BC8-429D-F43C-0C33-A5B6746EF1DE}"/>
          </ac:cxnSpMkLst>
        </pc:cxnChg>
      </pc:sldChg>
      <pc:sldChg chg="addSp delSp modSp add mod ord delAnim modAnim">
        <pc:chgData name="NGUYEN PHAM ANH THU" userId="baf72463-252b-4d5f-a6ca-5a6327a9888d" providerId="ADAL" clId="{3426C3AD-65B2-416C-9F7D-1D619D8D45AD}" dt="2022-08-11T06:38:38.251" v="5650"/>
        <pc:sldMkLst>
          <pc:docMk/>
          <pc:sldMk cId="1904574074" sldId="281"/>
        </pc:sldMkLst>
        <pc:spChg chg="add mod">
          <ac:chgData name="NGUYEN PHAM ANH THU" userId="baf72463-252b-4d5f-a6ca-5a6327a9888d" providerId="ADAL" clId="{3426C3AD-65B2-416C-9F7D-1D619D8D45AD}" dt="2022-08-11T06:38:34.732" v="5648"/>
          <ac:spMkLst>
            <pc:docMk/>
            <pc:sldMk cId="1904574074" sldId="281"/>
            <ac:spMk id="2" creationId="{6DEC2968-3B61-0B62-4589-6751CB5D6DB3}"/>
          </ac:spMkLst>
        </pc:spChg>
        <pc:spChg chg="add mod">
          <ac:chgData name="NGUYEN PHAM ANH THU" userId="baf72463-252b-4d5f-a6ca-5a6327a9888d" providerId="ADAL" clId="{3426C3AD-65B2-416C-9F7D-1D619D8D45AD}" dt="2022-08-11T06:38:34.732" v="5648"/>
          <ac:spMkLst>
            <pc:docMk/>
            <pc:sldMk cId="1904574074" sldId="281"/>
            <ac:spMk id="4" creationId="{5C0F7A1A-C693-C39C-F351-50B0E484E1F1}"/>
          </ac:spMkLst>
        </pc:spChg>
        <pc:spChg chg="add mod">
          <ac:chgData name="NGUYEN PHAM ANH THU" userId="baf72463-252b-4d5f-a6ca-5a6327a9888d" providerId="ADAL" clId="{3426C3AD-65B2-416C-9F7D-1D619D8D45AD}" dt="2022-08-11T06:38:34.732" v="5648"/>
          <ac:spMkLst>
            <pc:docMk/>
            <pc:sldMk cId="1904574074" sldId="281"/>
            <ac:spMk id="7" creationId="{384E4EC2-8644-922D-57CA-C63ECD090A99}"/>
          </ac:spMkLst>
        </pc:spChg>
        <pc:spChg chg="add mod">
          <ac:chgData name="NGUYEN PHAM ANH THU" userId="baf72463-252b-4d5f-a6ca-5a6327a9888d" providerId="ADAL" clId="{3426C3AD-65B2-416C-9F7D-1D619D8D45AD}" dt="2022-08-11T06:38:34.732" v="5648"/>
          <ac:spMkLst>
            <pc:docMk/>
            <pc:sldMk cId="1904574074" sldId="281"/>
            <ac:spMk id="9" creationId="{554DAA31-103B-1074-E151-19D3B371DCB8}"/>
          </ac:spMkLst>
        </pc:spChg>
        <pc:spChg chg="add mod">
          <ac:chgData name="NGUYEN PHAM ANH THU" userId="baf72463-252b-4d5f-a6ca-5a6327a9888d" providerId="ADAL" clId="{3426C3AD-65B2-416C-9F7D-1D619D8D45AD}" dt="2022-08-11T06:38:34.732" v="5648"/>
          <ac:spMkLst>
            <pc:docMk/>
            <pc:sldMk cId="1904574074" sldId="281"/>
            <ac:spMk id="11" creationId="{6EC8C079-337E-8D10-9094-6AB6F74A5540}"/>
          </ac:spMkLst>
        </pc:spChg>
        <pc:spChg chg="del">
          <ac:chgData name="NGUYEN PHAM ANH THU" userId="baf72463-252b-4d5f-a6ca-5a6327a9888d" providerId="ADAL" clId="{3426C3AD-65B2-416C-9F7D-1D619D8D45AD}" dt="2022-08-11T06:38:21.010" v="5647" actId="478"/>
          <ac:spMkLst>
            <pc:docMk/>
            <pc:sldMk cId="1904574074" sldId="281"/>
            <ac:spMk id="15" creationId="{8DF1651F-2373-826B-0975-F1938E582715}"/>
          </ac:spMkLst>
        </pc:spChg>
        <pc:spChg chg="del">
          <ac:chgData name="NGUYEN PHAM ANH THU" userId="baf72463-252b-4d5f-a6ca-5a6327a9888d" providerId="ADAL" clId="{3426C3AD-65B2-416C-9F7D-1D619D8D45AD}" dt="2022-08-11T06:38:21.010" v="5647" actId="478"/>
          <ac:spMkLst>
            <pc:docMk/>
            <pc:sldMk cId="1904574074" sldId="281"/>
            <ac:spMk id="16" creationId="{52870A28-DBD7-7117-5C17-4AE9E734DDB5}"/>
          </ac:spMkLst>
        </pc:spChg>
        <pc:spChg chg="del">
          <ac:chgData name="NGUYEN PHAM ANH THU" userId="baf72463-252b-4d5f-a6ca-5a6327a9888d" providerId="ADAL" clId="{3426C3AD-65B2-416C-9F7D-1D619D8D45AD}" dt="2022-08-11T06:38:21.010" v="5647" actId="478"/>
          <ac:spMkLst>
            <pc:docMk/>
            <pc:sldMk cId="1904574074" sldId="281"/>
            <ac:spMk id="17" creationId="{BAD66E4A-FA8F-6A7F-AB66-3A6A1E4D91BE}"/>
          </ac:spMkLst>
        </pc:spChg>
        <pc:spChg chg="del">
          <ac:chgData name="NGUYEN PHAM ANH THU" userId="baf72463-252b-4d5f-a6ca-5a6327a9888d" providerId="ADAL" clId="{3426C3AD-65B2-416C-9F7D-1D619D8D45AD}" dt="2022-08-11T06:38:21.010" v="5647" actId="478"/>
          <ac:spMkLst>
            <pc:docMk/>
            <pc:sldMk cId="1904574074" sldId="281"/>
            <ac:spMk id="18" creationId="{1B473F94-6C57-D84F-21AE-C7A48AE45C0E}"/>
          </ac:spMkLst>
        </pc:spChg>
        <pc:spChg chg="del">
          <ac:chgData name="NGUYEN PHAM ANH THU" userId="baf72463-252b-4d5f-a6ca-5a6327a9888d" providerId="ADAL" clId="{3426C3AD-65B2-416C-9F7D-1D619D8D45AD}" dt="2022-08-11T06:38:21.010" v="5647" actId="478"/>
          <ac:spMkLst>
            <pc:docMk/>
            <pc:sldMk cId="1904574074" sldId="281"/>
            <ac:spMk id="19" creationId="{07A497BB-19BA-AD27-3EEA-5565D93E66D0}"/>
          </ac:spMkLst>
        </pc:spChg>
        <pc:spChg chg="del">
          <ac:chgData name="NGUYEN PHAM ANH THU" userId="baf72463-252b-4d5f-a6ca-5a6327a9888d" providerId="ADAL" clId="{3426C3AD-65B2-416C-9F7D-1D619D8D45AD}" dt="2022-08-11T06:38:21.010" v="5647" actId="478"/>
          <ac:spMkLst>
            <pc:docMk/>
            <pc:sldMk cId="1904574074" sldId="281"/>
            <ac:spMk id="22" creationId="{7E10366E-D2B0-5A07-C9F8-FFC9CBCC06D5}"/>
          </ac:spMkLst>
        </pc:spChg>
        <pc:spChg chg="del">
          <ac:chgData name="NGUYEN PHAM ANH THU" userId="baf72463-252b-4d5f-a6ca-5a6327a9888d" providerId="ADAL" clId="{3426C3AD-65B2-416C-9F7D-1D619D8D45AD}" dt="2022-08-11T06:38:21.010" v="5647" actId="478"/>
          <ac:spMkLst>
            <pc:docMk/>
            <pc:sldMk cId="1904574074" sldId="281"/>
            <ac:spMk id="23" creationId="{75DCA72B-7D8C-F3B6-DE05-49885D169991}"/>
          </ac:spMkLst>
        </pc:spChg>
        <pc:spChg chg="del">
          <ac:chgData name="NGUYEN PHAM ANH THU" userId="baf72463-252b-4d5f-a6ca-5a6327a9888d" providerId="ADAL" clId="{3426C3AD-65B2-416C-9F7D-1D619D8D45AD}" dt="2022-08-11T06:38:21.010" v="5647" actId="478"/>
          <ac:spMkLst>
            <pc:docMk/>
            <pc:sldMk cId="1904574074" sldId="281"/>
            <ac:spMk id="25" creationId="{A2B62D7B-90FF-8F71-9259-E7087961902F}"/>
          </ac:spMkLst>
        </pc:spChg>
        <pc:spChg chg="del">
          <ac:chgData name="NGUYEN PHAM ANH THU" userId="baf72463-252b-4d5f-a6ca-5a6327a9888d" providerId="ADAL" clId="{3426C3AD-65B2-416C-9F7D-1D619D8D45AD}" dt="2022-08-11T06:38:21.010" v="5647" actId="478"/>
          <ac:spMkLst>
            <pc:docMk/>
            <pc:sldMk cId="1904574074" sldId="281"/>
            <ac:spMk id="26" creationId="{F336759F-4A20-0598-ABA7-AE9E1802AE45}"/>
          </ac:spMkLst>
        </pc:spChg>
        <pc:spChg chg="del">
          <ac:chgData name="NGUYEN PHAM ANH THU" userId="baf72463-252b-4d5f-a6ca-5a6327a9888d" providerId="ADAL" clId="{3426C3AD-65B2-416C-9F7D-1D619D8D45AD}" dt="2022-08-11T06:38:21.010" v="5647" actId="478"/>
          <ac:spMkLst>
            <pc:docMk/>
            <pc:sldMk cId="1904574074" sldId="281"/>
            <ac:spMk id="27" creationId="{D3787C2B-F8C2-B809-2EC8-94C98F9565BA}"/>
          </ac:spMkLst>
        </pc:spChg>
        <pc:spChg chg="del">
          <ac:chgData name="NGUYEN PHAM ANH THU" userId="baf72463-252b-4d5f-a6ca-5a6327a9888d" providerId="ADAL" clId="{3426C3AD-65B2-416C-9F7D-1D619D8D45AD}" dt="2022-08-11T06:38:21.010" v="5647" actId="478"/>
          <ac:spMkLst>
            <pc:docMk/>
            <pc:sldMk cId="1904574074" sldId="281"/>
            <ac:spMk id="30" creationId="{44AE50C7-6EBB-381F-AEAA-53AA54EBDA00}"/>
          </ac:spMkLst>
        </pc:spChg>
        <pc:spChg chg="del">
          <ac:chgData name="NGUYEN PHAM ANH THU" userId="baf72463-252b-4d5f-a6ca-5a6327a9888d" providerId="ADAL" clId="{3426C3AD-65B2-416C-9F7D-1D619D8D45AD}" dt="2022-08-11T06:38:21.010" v="5647" actId="478"/>
          <ac:spMkLst>
            <pc:docMk/>
            <pc:sldMk cId="1904574074" sldId="281"/>
            <ac:spMk id="31" creationId="{719F5606-4288-A271-145B-4BFE75EBDDBE}"/>
          </ac:spMkLst>
        </pc:spChg>
        <pc:spChg chg="del">
          <ac:chgData name="NGUYEN PHAM ANH THU" userId="baf72463-252b-4d5f-a6ca-5a6327a9888d" providerId="ADAL" clId="{3426C3AD-65B2-416C-9F7D-1D619D8D45AD}" dt="2022-08-11T06:38:21.010" v="5647" actId="478"/>
          <ac:spMkLst>
            <pc:docMk/>
            <pc:sldMk cId="1904574074" sldId="281"/>
            <ac:spMk id="36" creationId="{5BCF9C16-C627-468D-4FA9-FDC12E5A41DC}"/>
          </ac:spMkLst>
        </pc:spChg>
        <pc:spChg chg="del">
          <ac:chgData name="NGUYEN PHAM ANH THU" userId="baf72463-252b-4d5f-a6ca-5a6327a9888d" providerId="ADAL" clId="{3426C3AD-65B2-416C-9F7D-1D619D8D45AD}" dt="2022-08-11T06:38:21.010" v="5647" actId="478"/>
          <ac:spMkLst>
            <pc:docMk/>
            <pc:sldMk cId="1904574074" sldId="281"/>
            <ac:spMk id="37" creationId="{96AAD4BE-5619-AEB9-F704-6328BC0DBB03}"/>
          </ac:spMkLst>
        </pc:spChg>
        <pc:spChg chg="del">
          <ac:chgData name="NGUYEN PHAM ANH THU" userId="baf72463-252b-4d5f-a6ca-5a6327a9888d" providerId="ADAL" clId="{3426C3AD-65B2-416C-9F7D-1D619D8D45AD}" dt="2022-08-11T06:38:21.010" v="5647" actId="478"/>
          <ac:spMkLst>
            <pc:docMk/>
            <pc:sldMk cId="1904574074" sldId="281"/>
            <ac:spMk id="38" creationId="{1B3EE28C-449E-5BB0-632D-E2480DD6D8D1}"/>
          </ac:spMkLst>
        </pc:spChg>
        <pc:spChg chg="del">
          <ac:chgData name="NGUYEN PHAM ANH THU" userId="baf72463-252b-4d5f-a6ca-5a6327a9888d" providerId="ADAL" clId="{3426C3AD-65B2-416C-9F7D-1D619D8D45AD}" dt="2022-08-11T06:38:21.010" v="5647" actId="478"/>
          <ac:spMkLst>
            <pc:docMk/>
            <pc:sldMk cId="1904574074" sldId="281"/>
            <ac:spMk id="39" creationId="{5CDE1104-DE29-2D28-E742-24B8C9FA452E}"/>
          </ac:spMkLst>
        </pc:spChg>
        <pc:spChg chg="del">
          <ac:chgData name="NGUYEN PHAM ANH THU" userId="baf72463-252b-4d5f-a6ca-5a6327a9888d" providerId="ADAL" clId="{3426C3AD-65B2-416C-9F7D-1D619D8D45AD}" dt="2022-08-11T06:38:21.010" v="5647" actId="478"/>
          <ac:spMkLst>
            <pc:docMk/>
            <pc:sldMk cId="1904574074" sldId="281"/>
            <ac:spMk id="42" creationId="{FB102B69-95EE-3D3D-151A-28E4CAA422EB}"/>
          </ac:spMkLst>
        </pc:spChg>
        <pc:spChg chg="del">
          <ac:chgData name="NGUYEN PHAM ANH THU" userId="baf72463-252b-4d5f-a6ca-5a6327a9888d" providerId="ADAL" clId="{3426C3AD-65B2-416C-9F7D-1D619D8D45AD}" dt="2022-08-11T06:38:21.010" v="5647" actId="478"/>
          <ac:spMkLst>
            <pc:docMk/>
            <pc:sldMk cId="1904574074" sldId="281"/>
            <ac:spMk id="43" creationId="{3A7A767A-6433-9E56-B40C-F39FF7962697}"/>
          </ac:spMkLst>
        </pc:spChg>
        <pc:spChg chg="del">
          <ac:chgData name="NGUYEN PHAM ANH THU" userId="baf72463-252b-4d5f-a6ca-5a6327a9888d" providerId="ADAL" clId="{3426C3AD-65B2-416C-9F7D-1D619D8D45AD}" dt="2022-08-11T06:38:21.010" v="5647" actId="478"/>
          <ac:spMkLst>
            <pc:docMk/>
            <pc:sldMk cId="1904574074" sldId="281"/>
            <ac:spMk id="45" creationId="{9B8222CB-AC5C-7AFF-A368-EB51707EED5D}"/>
          </ac:spMkLst>
        </pc:spChg>
        <pc:spChg chg="del">
          <ac:chgData name="NGUYEN PHAM ANH THU" userId="baf72463-252b-4d5f-a6ca-5a6327a9888d" providerId="ADAL" clId="{3426C3AD-65B2-416C-9F7D-1D619D8D45AD}" dt="2022-08-11T06:38:21.010" v="5647" actId="478"/>
          <ac:spMkLst>
            <pc:docMk/>
            <pc:sldMk cId="1904574074" sldId="281"/>
            <ac:spMk id="46" creationId="{F92E014B-9C17-F050-D24B-2AD882E27706}"/>
          </ac:spMkLst>
        </pc:spChg>
        <pc:spChg chg="del">
          <ac:chgData name="NGUYEN PHAM ANH THU" userId="baf72463-252b-4d5f-a6ca-5a6327a9888d" providerId="ADAL" clId="{3426C3AD-65B2-416C-9F7D-1D619D8D45AD}" dt="2022-08-11T06:38:21.010" v="5647" actId="478"/>
          <ac:spMkLst>
            <pc:docMk/>
            <pc:sldMk cId="1904574074" sldId="281"/>
            <ac:spMk id="47" creationId="{43D4C7DA-C223-0E40-D9BF-0FD92C234D0C}"/>
          </ac:spMkLst>
        </pc:spChg>
        <pc:spChg chg="del">
          <ac:chgData name="NGUYEN PHAM ANH THU" userId="baf72463-252b-4d5f-a6ca-5a6327a9888d" providerId="ADAL" clId="{3426C3AD-65B2-416C-9F7D-1D619D8D45AD}" dt="2022-08-11T06:38:21.010" v="5647" actId="478"/>
          <ac:spMkLst>
            <pc:docMk/>
            <pc:sldMk cId="1904574074" sldId="281"/>
            <ac:spMk id="49" creationId="{AC37AED6-4E5E-5FC4-641C-8E9A4169F8EF}"/>
          </ac:spMkLst>
        </pc:spChg>
        <pc:spChg chg="del">
          <ac:chgData name="NGUYEN PHAM ANH THU" userId="baf72463-252b-4d5f-a6ca-5a6327a9888d" providerId="ADAL" clId="{3426C3AD-65B2-416C-9F7D-1D619D8D45AD}" dt="2022-08-11T06:38:21.010" v="5647" actId="478"/>
          <ac:spMkLst>
            <pc:docMk/>
            <pc:sldMk cId="1904574074" sldId="281"/>
            <ac:spMk id="50" creationId="{E507D2B8-7A9B-7DE4-0898-E88D8B6E12FC}"/>
          </ac:spMkLst>
        </pc:spChg>
        <pc:picChg chg="add mod">
          <ac:chgData name="NGUYEN PHAM ANH THU" userId="baf72463-252b-4d5f-a6ca-5a6327a9888d" providerId="ADAL" clId="{3426C3AD-65B2-416C-9F7D-1D619D8D45AD}" dt="2022-08-11T06:38:34.732" v="5648"/>
          <ac:picMkLst>
            <pc:docMk/>
            <pc:sldMk cId="1904574074" sldId="281"/>
            <ac:picMk id="6" creationId="{B65D1DE6-33AF-661C-45BB-AB3F2DCC8C7F}"/>
          </ac:picMkLst>
        </pc:picChg>
        <pc:picChg chg="add mod">
          <ac:chgData name="NGUYEN PHAM ANH THU" userId="baf72463-252b-4d5f-a6ca-5a6327a9888d" providerId="ADAL" clId="{3426C3AD-65B2-416C-9F7D-1D619D8D45AD}" dt="2022-08-11T06:38:34.732" v="5648"/>
          <ac:picMkLst>
            <pc:docMk/>
            <pc:sldMk cId="1904574074" sldId="281"/>
            <ac:picMk id="8" creationId="{541515EF-2F87-5DC5-8350-8355D6DD5392}"/>
          </ac:picMkLst>
        </pc:picChg>
        <pc:picChg chg="add mod">
          <ac:chgData name="NGUYEN PHAM ANH THU" userId="baf72463-252b-4d5f-a6ca-5a6327a9888d" providerId="ADAL" clId="{3426C3AD-65B2-416C-9F7D-1D619D8D45AD}" dt="2022-08-11T06:38:34.732" v="5648"/>
          <ac:picMkLst>
            <pc:docMk/>
            <pc:sldMk cId="1904574074" sldId="281"/>
            <ac:picMk id="10" creationId="{7E4FB818-6EC0-FE58-1905-3B226E377F7A}"/>
          </ac:picMkLst>
        </pc:picChg>
        <pc:picChg chg="add mod">
          <ac:chgData name="NGUYEN PHAM ANH THU" userId="baf72463-252b-4d5f-a6ca-5a6327a9888d" providerId="ADAL" clId="{3426C3AD-65B2-416C-9F7D-1D619D8D45AD}" dt="2022-08-11T06:38:34.732" v="5648"/>
          <ac:picMkLst>
            <pc:docMk/>
            <pc:sldMk cId="1904574074" sldId="281"/>
            <ac:picMk id="12" creationId="{46A9AB44-E31B-79AA-D267-8113DBCC530B}"/>
          </ac:picMkLst>
        </pc:picChg>
        <pc:cxnChg chg="del">
          <ac:chgData name="NGUYEN PHAM ANH THU" userId="baf72463-252b-4d5f-a6ca-5a6327a9888d" providerId="ADAL" clId="{3426C3AD-65B2-416C-9F7D-1D619D8D45AD}" dt="2022-08-11T06:38:21.010" v="5647" actId="478"/>
          <ac:cxnSpMkLst>
            <pc:docMk/>
            <pc:sldMk cId="1904574074" sldId="281"/>
            <ac:cxnSpMk id="20" creationId="{3E2C2FD3-8B6C-C22C-2723-68D086E3043C}"/>
          </ac:cxnSpMkLst>
        </pc:cxnChg>
        <pc:cxnChg chg="del">
          <ac:chgData name="NGUYEN PHAM ANH THU" userId="baf72463-252b-4d5f-a6ca-5a6327a9888d" providerId="ADAL" clId="{3426C3AD-65B2-416C-9F7D-1D619D8D45AD}" dt="2022-08-11T06:38:21.010" v="5647" actId="478"/>
          <ac:cxnSpMkLst>
            <pc:docMk/>
            <pc:sldMk cId="1904574074" sldId="281"/>
            <ac:cxnSpMk id="21" creationId="{4A622664-CCDA-C07F-C82C-11D4F5A9391F}"/>
          </ac:cxnSpMkLst>
        </pc:cxnChg>
        <pc:cxnChg chg="del">
          <ac:chgData name="NGUYEN PHAM ANH THU" userId="baf72463-252b-4d5f-a6ca-5a6327a9888d" providerId="ADAL" clId="{3426C3AD-65B2-416C-9F7D-1D619D8D45AD}" dt="2022-08-11T06:38:21.010" v="5647" actId="478"/>
          <ac:cxnSpMkLst>
            <pc:docMk/>
            <pc:sldMk cId="1904574074" sldId="281"/>
            <ac:cxnSpMk id="24" creationId="{D6D58647-2CAA-1996-1FDC-3D1907F85D11}"/>
          </ac:cxnSpMkLst>
        </pc:cxnChg>
        <pc:cxnChg chg="del">
          <ac:chgData name="NGUYEN PHAM ANH THU" userId="baf72463-252b-4d5f-a6ca-5a6327a9888d" providerId="ADAL" clId="{3426C3AD-65B2-416C-9F7D-1D619D8D45AD}" dt="2022-08-11T06:38:21.010" v="5647" actId="478"/>
          <ac:cxnSpMkLst>
            <pc:docMk/>
            <pc:sldMk cId="1904574074" sldId="281"/>
            <ac:cxnSpMk id="28" creationId="{FEBEFC12-46A4-4944-80D3-946D017BA27F}"/>
          </ac:cxnSpMkLst>
        </pc:cxnChg>
        <pc:cxnChg chg="del">
          <ac:chgData name="NGUYEN PHAM ANH THU" userId="baf72463-252b-4d5f-a6ca-5a6327a9888d" providerId="ADAL" clId="{3426C3AD-65B2-416C-9F7D-1D619D8D45AD}" dt="2022-08-11T06:38:21.010" v="5647" actId="478"/>
          <ac:cxnSpMkLst>
            <pc:docMk/>
            <pc:sldMk cId="1904574074" sldId="281"/>
            <ac:cxnSpMk id="40" creationId="{4F90F9E6-60E7-8D52-85D6-EE0E4BF017F9}"/>
          </ac:cxnSpMkLst>
        </pc:cxnChg>
        <pc:cxnChg chg="del">
          <ac:chgData name="NGUYEN PHAM ANH THU" userId="baf72463-252b-4d5f-a6ca-5a6327a9888d" providerId="ADAL" clId="{3426C3AD-65B2-416C-9F7D-1D619D8D45AD}" dt="2022-08-11T06:38:21.010" v="5647" actId="478"/>
          <ac:cxnSpMkLst>
            <pc:docMk/>
            <pc:sldMk cId="1904574074" sldId="281"/>
            <ac:cxnSpMk id="41" creationId="{1BC0F4D5-F532-1BBD-C7D6-549B4B4FB697}"/>
          </ac:cxnSpMkLst>
        </pc:cxnChg>
        <pc:cxnChg chg="del">
          <ac:chgData name="NGUYEN PHAM ANH THU" userId="baf72463-252b-4d5f-a6ca-5a6327a9888d" providerId="ADAL" clId="{3426C3AD-65B2-416C-9F7D-1D619D8D45AD}" dt="2022-08-11T06:38:21.010" v="5647" actId="478"/>
          <ac:cxnSpMkLst>
            <pc:docMk/>
            <pc:sldMk cId="1904574074" sldId="281"/>
            <ac:cxnSpMk id="44" creationId="{3BE50E7F-F9DA-2AB0-B89C-4453ECAD7131}"/>
          </ac:cxnSpMkLst>
        </pc:cxnChg>
        <pc:cxnChg chg="del">
          <ac:chgData name="NGUYEN PHAM ANH THU" userId="baf72463-252b-4d5f-a6ca-5a6327a9888d" providerId="ADAL" clId="{3426C3AD-65B2-416C-9F7D-1D619D8D45AD}" dt="2022-08-11T06:38:21.010" v="5647" actId="478"/>
          <ac:cxnSpMkLst>
            <pc:docMk/>
            <pc:sldMk cId="1904574074" sldId="281"/>
            <ac:cxnSpMk id="48" creationId="{06C02BC8-429D-F43C-0C33-A5B6746EF1DE}"/>
          </ac:cxnSpMkLst>
        </pc:cxnChg>
      </pc:sldChg>
      <pc:sldChg chg="addSp delSp modSp add mod ord delAnim modAnim">
        <pc:chgData name="NGUYEN PHAM ANH THU" userId="baf72463-252b-4d5f-a6ca-5a6327a9888d" providerId="ADAL" clId="{3426C3AD-65B2-416C-9F7D-1D619D8D45AD}" dt="2022-08-11T06:39:16.611" v="5657"/>
        <pc:sldMkLst>
          <pc:docMk/>
          <pc:sldMk cId="2702837981" sldId="282"/>
        </pc:sldMkLst>
        <pc:spChg chg="del">
          <ac:chgData name="NGUYEN PHAM ANH THU" userId="baf72463-252b-4d5f-a6ca-5a6327a9888d" providerId="ADAL" clId="{3426C3AD-65B2-416C-9F7D-1D619D8D45AD}" dt="2022-08-11T06:38:45.337" v="5652" actId="478"/>
          <ac:spMkLst>
            <pc:docMk/>
            <pc:sldMk cId="2702837981" sldId="282"/>
            <ac:spMk id="6" creationId="{8AABBF78-8D5C-CB7A-877D-AB03EF8FEB76}"/>
          </ac:spMkLst>
        </pc:spChg>
        <pc:spChg chg="mod">
          <ac:chgData name="NGUYEN PHAM ANH THU" userId="baf72463-252b-4d5f-a6ca-5a6327a9888d" providerId="ADAL" clId="{3426C3AD-65B2-416C-9F7D-1D619D8D45AD}" dt="2022-08-11T06:38:52.596" v="5653"/>
          <ac:spMkLst>
            <pc:docMk/>
            <pc:sldMk cId="2702837981" sldId="282"/>
            <ac:spMk id="8" creationId="{61AD65CD-B3BC-9BA4-4813-1418643C4544}"/>
          </ac:spMkLst>
        </pc:spChg>
        <pc:spChg chg="del">
          <ac:chgData name="NGUYEN PHAM ANH THU" userId="baf72463-252b-4d5f-a6ca-5a6327a9888d" providerId="ADAL" clId="{3426C3AD-65B2-416C-9F7D-1D619D8D45AD}" dt="2022-08-11T06:38:45.337" v="5652" actId="478"/>
          <ac:spMkLst>
            <pc:docMk/>
            <pc:sldMk cId="2702837981" sldId="282"/>
            <ac:spMk id="9" creationId="{7C318D2B-D27A-83BB-CF69-3F794934BF09}"/>
          </ac:spMkLst>
        </pc:spChg>
        <pc:spChg chg="mod">
          <ac:chgData name="NGUYEN PHAM ANH THU" userId="baf72463-252b-4d5f-a6ca-5a6327a9888d" providerId="ADAL" clId="{3426C3AD-65B2-416C-9F7D-1D619D8D45AD}" dt="2022-08-11T06:38:52.596" v="5653"/>
          <ac:spMkLst>
            <pc:docMk/>
            <pc:sldMk cId="2702837981" sldId="282"/>
            <ac:spMk id="11" creationId="{A5F4FED6-F357-0B0A-42E3-4F896B93B4D9}"/>
          </ac:spMkLst>
        </pc:spChg>
        <pc:grpChg chg="add mod">
          <ac:chgData name="NGUYEN PHAM ANH THU" userId="baf72463-252b-4d5f-a6ca-5a6327a9888d" providerId="ADAL" clId="{3426C3AD-65B2-416C-9F7D-1D619D8D45AD}" dt="2022-08-11T06:39:02.224" v="5654" actId="1076"/>
          <ac:grpSpMkLst>
            <pc:docMk/>
            <pc:sldMk cId="2702837981" sldId="282"/>
            <ac:grpSpMk id="2" creationId="{78325D16-E439-0F89-1432-389352B5BC96}"/>
          </ac:grpSpMkLst>
        </pc:grpChg>
        <pc:grpChg chg="del">
          <ac:chgData name="NGUYEN PHAM ANH THU" userId="baf72463-252b-4d5f-a6ca-5a6327a9888d" providerId="ADAL" clId="{3426C3AD-65B2-416C-9F7D-1D619D8D45AD}" dt="2022-08-11T06:38:45.337" v="5652" actId="478"/>
          <ac:grpSpMkLst>
            <pc:docMk/>
            <pc:sldMk cId="2702837981" sldId="282"/>
            <ac:grpSpMk id="10" creationId="{338EF24A-37CF-3349-4946-EB280C826740}"/>
          </ac:grpSpMkLst>
        </pc:grpChg>
        <pc:picChg chg="mod">
          <ac:chgData name="NGUYEN PHAM ANH THU" userId="baf72463-252b-4d5f-a6ca-5a6327a9888d" providerId="ADAL" clId="{3426C3AD-65B2-416C-9F7D-1D619D8D45AD}" dt="2022-08-11T06:39:06.639" v="5655" actId="1076"/>
          <ac:picMkLst>
            <pc:docMk/>
            <pc:sldMk cId="2702837981" sldId="282"/>
            <ac:picMk id="5" creationId="{A700C50E-6147-8945-EC0F-8BE8654B9347}"/>
          </ac:picMkLst>
        </pc:picChg>
      </pc:sldChg>
      <pc:sldMasterChg chg="addSp modSp mod">
        <pc:chgData name="NGUYEN PHAM ANH THU" userId="baf72463-252b-4d5f-a6ca-5a6327a9888d" providerId="ADAL" clId="{3426C3AD-65B2-416C-9F7D-1D619D8D45AD}" dt="2022-08-11T06:42:32.266" v="5663" actId="1076"/>
        <pc:sldMasterMkLst>
          <pc:docMk/>
          <pc:sldMasterMk cId="393641676" sldId="2147483648"/>
        </pc:sldMasterMkLst>
        <pc:picChg chg="add mod">
          <ac:chgData name="NGUYEN PHAM ANH THU" userId="baf72463-252b-4d5f-a6ca-5a6327a9888d" providerId="ADAL" clId="{3426C3AD-65B2-416C-9F7D-1D619D8D45AD}" dt="2022-08-11T06:42:32.266" v="5663" actId="1076"/>
          <ac:picMkLst>
            <pc:docMk/>
            <pc:sldMasterMk cId="393641676" sldId="2147483648"/>
            <ac:picMk id="8" creationId="{38B00815-8F44-C614-9231-FF47B30433B0}"/>
          </ac:picMkLst>
        </pc:pic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34BFE-D518-D6A3-E6EE-F4B784CAE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C8B4AE-371A-5AD8-B879-07E096714E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C89B3-FB98-F807-04C6-5C0EB65C4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CD631-DA6D-453E-AC63-3516EBE05CD1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55669-C643-4A3A-9892-68CA00DC1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00921-7081-999B-E501-FD881F50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93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83E2B-E482-7181-6F33-65806D323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77D4A0-57E1-FE2A-3EBC-DFD51369D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D02F6-EB14-B113-E803-E4042A8C6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CD631-DA6D-453E-AC63-3516EBE05CD1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A8578-0B91-EC3C-9EE6-42C1AD256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24A64-E1E3-2B1A-AAB9-A5A7ED069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34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FFDDE8-0A97-33B0-030D-91BB62CBD3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F15098-E01D-A941-A9F5-F7E8E533A1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6D493-7B67-A2F7-ED67-B81C01978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CD631-DA6D-453E-AC63-3516EBE05CD1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DCB4E-58EB-1B04-7E27-68DEF88B6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F61A4-D8A9-F03B-8CB5-144E3464E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68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DE0FA-42AD-1EBF-41BB-4A8EF92D5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1223C-223F-197E-3D78-1444E35D0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9399D-149D-C555-C9BE-4852FD479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CD631-DA6D-453E-AC63-3516EBE05CD1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799E6-55D4-AC6D-8C66-8CE95B59B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6E57A-B5BC-725F-8E34-8E6A5A2BF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11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E17DB-036F-8895-17AC-507867B61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C7EEA5-7094-0D56-E915-53A12834D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7B6E1-076D-8764-B8A1-87B353D39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CD631-DA6D-453E-AC63-3516EBE05CD1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C8DDE-7DC8-7C63-60DD-2CAA7B1A7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3B206-7A3A-5858-D775-3771D81F9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59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953F7-0B76-02FA-B81E-BE385123E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6068C-6C71-E32C-D4B0-3787FBDF91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B4A676-19E8-FF5A-6D88-49FADF802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D9D4B9-C5E2-4C10-C00E-C37B52495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CD631-DA6D-453E-AC63-3516EBE05CD1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2A1998-3122-0A47-5DE7-6F83795DC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7C27F5-47FF-1DC6-8553-0248DF41E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71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2B34B-A1F2-34CD-1A97-BB58155E0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7C6394-5513-B51C-7864-CABD3BBE8F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21BBE8-B7CC-B6AD-D45F-547081FBA2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68ADD2-F6F9-72DA-0A2F-6FEB004779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21E1F7-B75C-2D13-8579-EB0DC757E4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77754C-7A6C-57F7-615C-0A070E31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CD631-DA6D-453E-AC63-3516EBE05CD1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7D9E5C-3F09-0B96-6AAA-9B1352218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6BB5A3-2FB1-EE19-F60C-EDFEDEEE5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3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5F3C3-3224-83F3-4F5C-46EB07803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83CD10-F28E-1BAA-82A5-707D5D004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CD631-DA6D-453E-AC63-3516EBE05CD1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C63340-B412-F5DE-F6EC-99910A6AE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B8C3F-E5E9-E642-F2D6-37DF852DD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36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A6A159-966B-9FA1-D8AD-B6DB5DA3C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CD631-DA6D-453E-AC63-3516EBE05CD1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9CD81E-961F-96B7-ABFE-96CDEDB19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E5321-9116-D1C5-49A2-26C78BE30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273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1C7A5-91F5-5A0C-CA1C-F712F6ED6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2E2C1-E79C-1B46-D66F-D12348000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171CF-BAF1-931F-F9C7-811B33E43B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506A0-2129-03B0-8BE1-0044C1AFC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CD631-DA6D-453E-AC63-3516EBE05CD1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06EB70-C01E-51BC-7B63-27E8BBE94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E57A6D-17A3-B790-570C-2A8A8DA94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18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BFE4E-09AA-8834-3C6B-CF33A1214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526974-9004-C2E5-5EE7-D5C197CD02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F0765C-0B15-31DF-FA70-2D90A38E3C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11238-315A-8E7F-6B37-80129F9A7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CD631-DA6D-453E-AC63-3516EBE05CD1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36843-EA8F-4EDB-4291-153AFDEC3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215740-B9DE-059F-C114-CE74107FE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03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537029-9A59-9563-630A-29553BE4F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3675C6-F439-9EEC-0FB3-C140D8397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23F9A-F946-ECEA-B53E-197CB0CE73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CD631-DA6D-453E-AC63-3516EBE05CD1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4565A-F0A8-5591-CF29-7BAB3A73E1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A78FF0-2D99-8F98-3654-1781446D38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microsoft.com/office/2007/relationships/hdphoto" Target="../media/hdphoto2.wdp"/><Relationship Id="rId9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41A21F-D95A-73E4-264E-E0F05F5A6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D508F5E-3597-9708-1CF8-20D2A3D7D8D0}"/>
              </a:ext>
            </a:extLst>
          </p:cNvPr>
          <p:cNvGrpSpPr/>
          <p:nvPr/>
        </p:nvGrpSpPr>
        <p:grpSpPr>
          <a:xfrm rot="20925674">
            <a:off x="5531368" y="4810029"/>
            <a:ext cx="2703182" cy="1200331"/>
            <a:chOff x="1491342" y="1807027"/>
            <a:chExt cx="2264229" cy="120033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B59ED84-6EE4-15CB-07B5-1307F9AE8BB6}"/>
                </a:ext>
              </a:extLst>
            </p:cNvPr>
            <p:cNvSpPr txBox="1"/>
            <p:nvPr/>
          </p:nvSpPr>
          <p:spPr>
            <a:xfrm>
              <a:off x="1491343" y="1807029"/>
              <a:ext cx="2264228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600" dirty="0" err="1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lang="en-US" sz="6600" dirty="0">
                <a:ln w="1270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0149F0C-90BE-3883-234A-BDEE697A4648}"/>
                </a:ext>
              </a:extLst>
            </p:cNvPr>
            <p:cNvSpPr txBox="1"/>
            <p:nvPr/>
          </p:nvSpPr>
          <p:spPr>
            <a:xfrm>
              <a:off x="1491342" y="1807027"/>
              <a:ext cx="2264228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600" b="1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lang="en-US" sz="6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4743F9-CC7C-0F3F-9B7E-4DF615FECCEC}"/>
              </a:ext>
            </a:extLst>
          </p:cNvPr>
          <p:cNvGrpSpPr/>
          <p:nvPr/>
        </p:nvGrpSpPr>
        <p:grpSpPr>
          <a:xfrm>
            <a:off x="5847936" y="5410194"/>
            <a:ext cx="6344063" cy="1175706"/>
            <a:chOff x="980762" y="4424175"/>
            <a:chExt cx="9833150" cy="117570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304B645-C396-CC9A-26E3-850950A5D1F5}"/>
                </a:ext>
              </a:extLst>
            </p:cNvPr>
            <p:cNvSpPr txBox="1"/>
            <p:nvPr/>
          </p:nvSpPr>
          <p:spPr>
            <a:xfrm>
              <a:off x="980762" y="4424175"/>
              <a:ext cx="9833148" cy="1175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400" b="1" spc="-150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PHÉP NHÂN, PHÉP CHIA TRONG PHẠM VI 1000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D6EA5D6-D20F-E73F-4CE7-C0E19FE7E016}"/>
                </a:ext>
              </a:extLst>
            </p:cNvPr>
            <p:cNvSpPr txBox="1"/>
            <p:nvPr/>
          </p:nvSpPr>
          <p:spPr>
            <a:xfrm>
              <a:off x="980764" y="4424175"/>
              <a:ext cx="9833148" cy="1175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P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É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P 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Â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7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,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P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É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P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I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A 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T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R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O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G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P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Ạ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M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V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I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1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0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0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0</a:t>
              </a:r>
              <a:endParaRPr lang="en-US" sz="4400" b="1" spc="-15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endParaRPr>
            </a:p>
          </p:txBody>
        </p:sp>
      </p:grpSp>
      <p:pic>
        <p:nvPicPr>
          <p:cNvPr id="13" name="Picture 12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F1D9D109-5522-D05E-2CE0-160B282EE6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"/>
          <a:stretch/>
        </p:blipFill>
        <p:spPr>
          <a:xfrm>
            <a:off x="846649" y="2895921"/>
            <a:ext cx="4889320" cy="396207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991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9F42EF-6A2A-A021-6CCF-F1247FA455CF}"/>
              </a:ext>
            </a:extLst>
          </p:cNvPr>
          <p:cNvSpPr/>
          <p:nvPr/>
        </p:nvSpPr>
        <p:spPr>
          <a:xfrm>
            <a:off x="397727" y="335129"/>
            <a:ext cx="3014546" cy="702527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136 : 4 = ?</a:t>
            </a: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27CB5197-7C86-E80E-4487-32A94E895FA9}"/>
              </a:ext>
            </a:extLst>
          </p:cNvPr>
          <p:cNvSpPr txBox="1"/>
          <p:nvPr/>
        </p:nvSpPr>
        <p:spPr>
          <a:xfrm>
            <a:off x="397727" y="1209499"/>
            <a:ext cx="345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ảnh</a:t>
            </a:r>
            <a:r>
              <a:rPr lang="en-US" sz="3200" b="1" dirty="0"/>
              <a:t> </a:t>
            </a:r>
            <a:r>
              <a:rPr lang="en-US" sz="3200" b="1" dirty="0" err="1"/>
              <a:t>thứ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:</a:t>
            </a:r>
          </a:p>
        </p:txBody>
      </p:sp>
      <p:sp>
        <p:nvSpPr>
          <p:cNvPr id="334" name="Rectangle: Rounded Corners 333">
            <a:extLst>
              <a:ext uri="{FF2B5EF4-FFF2-40B4-BE49-F238E27FC236}">
                <a16:creationId xmlns:a16="http://schemas.microsoft.com/office/drawing/2014/main" id="{98560815-736D-1E52-4BE6-F53DC9D62015}"/>
              </a:ext>
            </a:extLst>
          </p:cNvPr>
          <p:cNvSpPr/>
          <p:nvPr/>
        </p:nvSpPr>
        <p:spPr>
          <a:xfrm>
            <a:off x="5808311" y="3909371"/>
            <a:ext cx="6069270" cy="1365719"/>
          </a:xfrm>
          <a:prstGeom prst="roundRect">
            <a:avLst>
              <a:gd name="adj" fmla="val 14772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</a:rPr>
              <a:t>Thay</a:t>
            </a:r>
            <a:r>
              <a:rPr lang="en-US" sz="2800" dirty="0">
                <a:solidFill>
                  <a:schemeClr val="tx1"/>
                </a:solidFill>
              </a:rPr>
              <a:t> 1 </a:t>
            </a:r>
            <a:r>
              <a:rPr lang="en-US" sz="2800" dirty="0" err="1">
                <a:solidFill>
                  <a:schemeClr val="tx1"/>
                </a:solidFill>
              </a:rPr>
              <a:t>chục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thành</a:t>
            </a:r>
            <a:r>
              <a:rPr lang="en-US" sz="2800" dirty="0">
                <a:solidFill>
                  <a:schemeClr val="tx1"/>
                </a:solidFill>
              </a:rPr>
              <a:t> 10 </a:t>
            </a:r>
            <a:r>
              <a:rPr lang="en-US" sz="2800" dirty="0" err="1">
                <a:solidFill>
                  <a:schemeClr val="tx1"/>
                </a:solidFill>
              </a:rPr>
              <a:t>khối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đơn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vị</a:t>
            </a:r>
            <a:endParaRPr lang="en-US" sz="2800" dirty="0">
              <a:solidFill>
                <a:schemeClr val="tx1"/>
              </a:solidFill>
            </a:endParaRPr>
          </a:p>
          <a:p>
            <a:pPr algn="just"/>
            <a:r>
              <a:rPr lang="en-US" sz="2800" dirty="0">
                <a:solidFill>
                  <a:schemeClr val="tx1"/>
                </a:solidFill>
              </a:rPr>
              <a:t>Thao </a:t>
            </a:r>
            <a:r>
              <a:rPr lang="en-US" sz="2800" dirty="0" err="1">
                <a:solidFill>
                  <a:schemeClr val="tx1"/>
                </a:solidFill>
              </a:rPr>
              <a:t>tác</a:t>
            </a:r>
            <a:r>
              <a:rPr lang="en-US" sz="2800" dirty="0">
                <a:solidFill>
                  <a:schemeClr val="tx1"/>
                </a:solidFill>
              </a:rPr>
              <a:t> chia 16 </a:t>
            </a:r>
            <a:r>
              <a:rPr lang="en-US" sz="2800" dirty="0" err="1">
                <a:solidFill>
                  <a:schemeClr val="tx1"/>
                </a:solidFill>
              </a:rPr>
              <a:t>đơn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vị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thành</a:t>
            </a:r>
            <a:r>
              <a:rPr lang="en-US" sz="2800" dirty="0">
                <a:solidFill>
                  <a:schemeClr val="tx1"/>
                </a:solidFill>
              </a:rPr>
              <a:t> 4 </a:t>
            </a:r>
            <a:r>
              <a:rPr lang="en-US" sz="2800" dirty="0" err="1">
                <a:solidFill>
                  <a:schemeClr val="tx1"/>
                </a:solidFill>
              </a:rPr>
              <a:t>phần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bằng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nhau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  <p:grpSp>
        <p:nvGrpSpPr>
          <p:cNvPr id="544" name="Group 543">
            <a:extLst>
              <a:ext uri="{FF2B5EF4-FFF2-40B4-BE49-F238E27FC236}">
                <a16:creationId xmlns:a16="http://schemas.microsoft.com/office/drawing/2014/main" id="{719B396F-1C98-5184-EFAF-65F83F6A0D14}"/>
              </a:ext>
            </a:extLst>
          </p:cNvPr>
          <p:cNvGrpSpPr/>
          <p:nvPr/>
        </p:nvGrpSpPr>
        <p:grpSpPr>
          <a:xfrm>
            <a:off x="444777" y="1781496"/>
            <a:ext cx="4471807" cy="1769689"/>
            <a:chOff x="399758" y="4182102"/>
            <a:chExt cx="4666569" cy="1788406"/>
          </a:xfrm>
        </p:grpSpPr>
        <p:sp>
          <p:nvSpPr>
            <p:cNvPr id="182" name="Rectangle: Rounded Corners 181">
              <a:extLst>
                <a:ext uri="{FF2B5EF4-FFF2-40B4-BE49-F238E27FC236}">
                  <a16:creationId xmlns:a16="http://schemas.microsoft.com/office/drawing/2014/main" id="{B316C853-A5C2-5043-1F04-97FE6AF57858}"/>
                </a:ext>
              </a:extLst>
            </p:cNvPr>
            <p:cNvSpPr/>
            <p:nvPr/>
          </p:nvSpPr>
          <p:spPr>
            <a:xfrm>
              <a:off x="399758" y="4182102"/>
              <a:ext cx="4111857" cy="1788406"/>
            </a:xfrm>
            <a:prstGeom prst="roundRect">
              <a:avLst>
                <a:gd name="adj" fmla="val 10857"/>
              </a:avLst>
            </a:prstGeom>
            <a:solidFill>
              <a:srgbClr val="CC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4FB381E1-738A-98CE-A6C4-B0BFF9480CF6}"/>
                </a:ext>
              </a:extLst>
            </p:cNvPr>
            <p:cNvGrpSpPr/>
            <p:nvPr/>
          </p:nvGrpSpPr>
          <p:grpSpPr>
            <a:xfrm>
              <a:off x="520983" y="4353528"/>
              <a:ext cx="169514" cy="1530708"/>
              <a:chOff x="5155088" y="892304"/>
              <a:chExt cx="675869" cy="4931202"/>
            </a:xfrm>
            <a:solidFill>
              <a:srgbClr val="66CCFF"/>
            </a:solidFill>
          </p:grpSpPr>
          <p:sp>
            <p:nvSpPr>
              <p:cNvPr id="213" name="Cube 212">
                <a:extLst>
                  <a:ext uri="{FF2B5EF4-FFF2-40B4-BE49-F238E27FC236}">
                    <a16:creationId xmlns:a16="http://schemas.microsoft.com/office/drawing/2014/main" id="{4FB69730-46DE-0F19-D085-D517509214E5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Cube 213">
                <a:extLst>
                  <a:ext uri="{FF2B5EF4-FFF2-40B4-BE49-F238E27FC236}">
                    <a16:creationId xmlns:a16="http://schemas.microsoft.com/office/drawing/2014/main" id="{F14E43D4-FA58-A489-D800-2F424358C931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Cube 214">
                <a:extLst>
                  <a:ext uri="{FF2B5EF4-FFF2-40B4-BE49-F238E27FC236}">
                    <a16:creationId xmlns:a16="http://schemas.microsoft.com/office/drawing/2014/main" id="{48570CA0-5218-3F5D-3823-73CFD316FBD0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Cube 215">
                <a:extLst>
                  <a:ext uri="{FF2B5EF4-FFF2-40B4-BE49-F238E27FC236}">
                    <a16:creationId xmlns:a16="http://schemas.microsoft.com/office/drawing/2014/main" id="{1690B7CD-1B6B-9B0F-EB23-5038E76EBD4F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Cube 216">
                <a:extLst>
                  <a:ext uri="{FF2B5EF4-FFF2-40B4-BE49-F238E27FC236}">
                    <a16:creationId xmlns:a16="http://schemas.microsoft.com/office/drawing/2014/main" id="{BD02B440-BC56-135A-672E-07A95B80411F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8" name="Cube 217">
                <a:extLst>
                  <a:ext uri="{FF2B5EF4-FFF2-40B4-BE49-F238E27FC236}">
                    <a16:creationId xmlns:a16="http://schemas.microsoft.com/office/drawing/2014/main" id="{02911DFB-0C45-EDD0-4A9B-D2A0F1895588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Cube 218">
                <a:extLst>
                  <a:ext uri="{FF2B5EF4-FFF2-40B4-BE49-F238E27FC236}">
                    <a16:creationId xmlns:a16="http://schemas.microsoft.com/office/drawing/2014/main" id="{CD09F546-E479-BBB1-C508-F61A11A10405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0" name="Cube 219">
                <a:extLst>
                  <a:ext uri="{FF2B5EF4-FFF2-40B4-BE49-F238E27FC236}">
                    <a16:creationId xmlns:a16="http://schemas.microsoft.com/office/drawing/2014/main" id="{B11DADCC-2000-A13B-6B7D-A57B8E31A0D7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Cube 220">
                <a:extLst>
                  <a:ext uri="{FF2B5EF4-FFF2-40B4-BE49-F238E27FC236}">
                    <a16:creationId xmlns:a16="http://schemas.microsoft.com/office/drawing/2014/main" id="{E6FD7A5B-DD14-A497-ADF0-A42367E9A608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Cube 221">
                <a:extLst>
                  <a:ext uri="{FF2B5EF4-FFF2-40B4-BE49-F238E27FC236}">
                    <a16:creationId xmlns:a16="http://schemas.microsoft.com/office/drawing/2014/main" id="{8D8C5DB4-C9DC-EF38-B75B-4800FCC336E2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97D58DCB-E124-BB14-A847-FBA3B7B7AEA6}"/>
                </a:ext>
              </a:extLst>
            </p:cNvPr>
            <p:cNvGrpSpPr/>
            <p:nvPr/>
          </p:nvGrpSpPr>
          <p:grpSpPr>
            <a:xfrm>
              <a:off x="757401" y="4353528"/>
              <a:ext cx="169514" cy="1530708"/>
              <a:chOff x="5155088" y="892304"/>
              <a:chExt cx="675869" cy="4931202"/>
            </a:xfrm>
            <a:solidFill>
              <a:srgbClr val="66CCFF"/>
            </a:solidFill>
          </p:grpSpPr>
          <p:sp>
            <p:nvSpPr>
              <p:cNvPr id="203" name="Cube 202">
                <a:extLst>
                  <a:ext uri="{FF2B5EF4-FFF2-40B4-BE49-F238E27FC236}">
                    <a16:creationId xmlns:a16="http://schemas.microsoft.com/office/drawing/2014/main" id="{DDC3A222-ED84-743F-22AC-9843A73618D4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Cube 203">
                <a:extLst>
                  <a:ext uri="{FF2B5EF4-FFF2-40B4-BE49-F238E27FC236}">
                    <a16:creationId xmlns:a16="http://schemas.microsoft.com/office/drawing/2014/main" id="{E160A378-9ACF-6E7D-8743-9C6CA7FEC076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Cube 204">
                <a:extLst>
                  <a:ext uri="{FF2B5EF4-FFF2-40B4-BE49-F238E27FC236}">
                    <a16:creationId xmlns:a16="http://schemas.microsoft.com/office/drawing/2014/main" id="{EF4BD959-D9EB-187A-5F44-C6445068427B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Cube 205">
                <a:extLst>
                  <a:ext uri="{FF2B5EF4-FFF2-40B4-BE49-F238E27FC236}">
                    <a16:creationId xmlns:a16="http://schemas.microsoft.com/office/drawing/2014/main" id="{4F0A90F3-DCB8-337D-1438-156AF5F0829C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Cube 206">
                <a:extLst>
                  <a:ext uri="{FF2B5EF4-FFF2-40B4-BE49-F238E27FC236}">
                    <a16:creationId xmlns:a16="http://schemas.microsoft.com/office/drawing/2014/main" id="{857B3473-E23F-AE44-8ACF-8D9F0E832BB5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8" name="Cube 207">
                <a:extLst>
                  <a:ext uri="{FF2B5EF4-FFF2-40B4-BE49-F238E27FC236}">
                    <a16:creationId xmlns:a16="http://schemas.microsoft.com/office/drawing/2014/main" id="{EECB04EE-D440-EF21-8BE5-4F1735EC0030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Cube 208">
                <a:extLst>
                  <a:ext uri="{FF2B5EF4-FFF2-40B4-BE49-F238E27FC236}">
                    <a16:creationId xmlns:a16="http://schemas.microsoft.com/office/drawing/2014/main" id="{289B0BA7-30A2-C849-3C16-A4BAFCC4D7CC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0" name="Cube 209">
                <a:extLst>
                  <a:ext uri="{FF2B5EF4-FFF2-40B4-BE49-F238E27FC236}">
                    <a16:creationId xmlns:a16="http://schemas.microsoft.com/office/drawing/2014/main" id="{D9D74199-D463-EB20-1D70-A0BAE7A1155D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Cube 210">
                <a:extLst>
                  <a:ext uri="{FF2B5EF4-FFF2-40B4-BE49-F238E27FC236}">
                    <a16:creationId xmlns:a16="http://schemas.microsoft.com/office/drawing/2014/main" id="{1BD141B0-3801-B5DD-D5CE-04B251E13177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Cube 211">
                <a:extLst>
                  <a:ext uri="{FF2B5EF4-FFF2-40B4-BE49-F238E27FC236}">
                    <a16:creationId xmlns:a16="http://schemas.microsoft.com/office/drawing/2014/main" id="{D00A798C-62BC-7F31-4BA3-8418771C0E05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C0CB7BA1-387A-292D-DC21-9C321781DD55}"/>
                </a:ext>
              </a:extLst>
            </p:cNvPr>
            <p:cNvGrpSpPr/>
            <p:nvPr/>
          </p:nvGrpSpPr>
          <p:grpSpPr>
            <a:xfrm>
              <a:off x="993819" y="4353528"/>
              <a:ext cx="169514" cy="1530708"/>
              <a:chOff x="5155088" y="892304"/>
              <a:chExt cx="675869" cy="4931202"/>
            </a:xfrm>
            <a:solidFill>
              <a:srgbClr val="66CCFF"/>
            </a:solidFill>
          </p:grpSpPr>
          <p:sp>
            <p:nvSpPr>
              <p:cNvPr id="193" name="Cube 192">
                <a:extLst>
                  <a:ext uri="{FF2B5EF4-FFF2-40B4-BE49-F238E27FC236}">
                    <a16:creationId xmlns:a16="http://schemas.microsoft.com/office/drawing/2014/main" id="{10AAAC1C-27D6-F590-6D6E-4D1BBF5F4571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Cube 193">
                <a:extLst>
                  <a:ext uri="{FF2B5EF4-FFF2-40B4-BE49-F238E27FC236}">
                    <a16:creationId xmlns:a16="http://schemas.microsoft.com/office/drawing/2014/main" id="{3CCF9CBE-657C-DA8A-3DA5-3DBD5C70AFA4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Cube 194">
                <a:extLst>
                  <a:ext uri="{FF2B5EF4-FFF2-40B4-BE49-F238E27FC236}">
                    <a16:creationId xmlns:a16="http://schemas.microsoft.com/office/drawing/2014/main" id="{D5ADC1FD-B701-FACE-CFA4-96B901CA3967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Cube 195">
                <a:extLst>
                  <a:ext uri="{FF2B5EF4-FFF2-40B4-BE49-F238E27FC236}">
                    <a16:creationId xmlns:a16="http://schemas.microsoft.com/office/drawing/2014/main" id="{97408CEA-3FF4-B8C4-00F2-E09782A79DC7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Cube 196">
                <a:extLst>
                  <a:ext uri="{FF2B5EF4-FFF2-40B4-BE49-F238E27FC236}">
                    <a16:creationId xmlns:a16="http://schemas.microsoft.com/office/drawing/2014/main" id="{E1957C0D-7D95-F03C-F369-7CF54C937431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8" name="Cube 197">
                <a:extLst>
                  <a:ext uri="{FF2B5EF4-FFF2-40B4-BE49-F238E27FC236}">
                    <a16:creationId xmlns:a16="http://schemas.microsoft.com/office/drawing/2014/main" id="{8D62F8C9-94E3-D792-3285-C5C68E65DF3E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Cube 198">
                <a:extLst>
                  <a:ext uri="{FF2B5EF4-FFF2-40B4-BE49-F238E27FC236}">
                    <a16:creationId xmlns:a16="http://schemas.microsoft.com/office/drawing/2014/main" id="{BEA80DA3-89E2-E7A7-9657-0A62DCD5B7E2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0" name="Cube 199">
                <a:extLst>
                  <a:ext uri="{FF2B5EF4-FFF2-40B4-BE49-F238E27FC236}">
                    <a16:creationId xmlns:a16="http://schemas.microsoft.com/office/drawing/2014/main" id="{B184CF9F-B32F-3E1C-0B78-1E913D1C4E99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Cube 200">
                <a:extLst>
                  <a:ext uri="{FF2B5EF4-FFF2-40B4-BE49-F238E27FC236}">
                    <a16:creationId xmlns:a16="http://schemas.microsoft.com/office/drawing/2014/main" id="{2A99A708-703A-ACCA-9335-0F16F3A67FEF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Cube 201">
                <a:extLst>
                  <a:ext uri="{FF2B5EF4-FFF2-40B4-BE49-F238E27FC236}">
                    <a16:creationId xmlns:a16="http://schemas.microsoft.com/office/drawing/2014/main" id="{24786412-8DBF-16A7-CB94-6D4BCA60B1E9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7" name="Cube 186">
              <a:extLst>
                <a:ext uri="{FF2B5EF4-FFF2-40B4-BE49-F238E27FC236}">
                  <a16:creationId xmlns:a16="http://schemas.microsoft.com/office/drawing/2014/main" id="{0A07CE4E-D286-0086-A2DD-FEB60A39618B}"/>
                </a:ext>
              </a:extLst>
            </p:cNvPr>
            <p:cNvSpPr/>
            <p:nvPr/>
          </p:nvSpPr>
          <p:spPr>
            <a:xfrm>
              <a:off x="4679323" y="5689033"/>
              <a:ext cx="169512" cy="197455"/>
            </a:xfrm>
            <a:prstGeom prst="cube">
              <a:avLst/>
            </a:prstGeom>
            <a:solidFill>
              <a:srgbClr val="66CCFF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Cube 187">
              <a:extLst>
                <a:ext uri="{FF2B5EF4-FFF2-40B4-BE49-F238E27FC236}">
                  <a16:creationId xmlns:a16="http://schemas.microsoft.com/office/drawing/2014/main" id="{EC75AFC2-09B5-39DF-1FBC-8F38AECB139F}"/>
                </a:ext>
              </a:extLst>
            </p:cNvPr>
            <p:cNvSpPr/>
            <p:nvPr/>
          </p:nvSpPr>
          <p:spPr>
            <a:xfrm>
              <a:off x="4679322" y="5456464"/>
              <a:ext cx="169512" cy="197455"/>
            </a:xfrm>
            <a:prstGeom prst="cube">
              <a:avLst/>
            </a:prstGeom>
            <a:solidFill>
              <a:srgbClr val="66CCFF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Cube 188">
              <a:extLst>
                <a:ext uri="{FF2B5EF4-FFF2-40B4-BE49-F238E27FC236}">
                  <a16:creationId xmlns:a16="http://schemas.microsoft.com/office/drawing/2014/main" id="{585167D1-65FF-AE03-664A-D24444C5E27D}"/>
                </a:ext>
              </a:extLst>
            </p:cNvPr>
            <p:cNvSpPr/>
            <p:nvPr/>
          </p:nvSpPr>
          <p:spPr>
            <a:xfrm>
              <a:off x="4679322" y="5223895"/>
              <a:ext cx="169512" cy="197455"/>
            </a:xfrm>
            <a:prstGeom prst="cube">
              <a:avLst/>
            </a:prstGeom>
            <a:solidFill>
              <a:srgbClr val="66CCFF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Cube 189">
              <a:extLst>
                <a:ext uri="{FF2B5EF4-FFF2-40B4-BE49-F238E27FC236}">
                  <a16:creationId xmlns:a16="http://schemas.microsoft.com/office/drawing/2014/main" id="{FAFFF0DD-C66F-314F-EBA8-09681ADB22D7}"/>
                </a:ext>
              </a:extLst>
            </p:cNvPr>
            <p:cNvSpPr/>
            <p:nvPr/>
          </p:nvSpPr>
          <p:spPr>
            <a:xfrm>
              <a:off x="4896815" y="5223895"/>
              <a:ext cx="169512" cy="197455"/>
            </a:xfrm>
            <a:prstGeom prst="cube">
              <a:avLst/>
            </a:prstGeom>
            <a:solidFill>
              <a:srgbClr val="66CCFF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Cube 190">
              <a:extLst>
                <a:ext uri="{FF2B5EF4-FFF2-40B4-BE49-F238E27FC236}">
                  <a16:creationId xmlns:a16="http://schemas.microsoft.com/office/drawing/2014/main" id="{1774F9E3-6D15-3A04-F008-FD625BFF4EB1}"/>
                </a:ext>
              </a:extLst>
            </p:cNvPr>
            <p:cNvSpPr/>
            <p:nvPr/>
          </p:nvSpPr>
          <p:spPr>
            <a:xfrm>
              <a:off x="4896815" y="5689033"/>
              <a:ext cx="169512" cy="197455"/>
            </a:xfrm>
            <a:prstGeom prst="cube">
              <a:avLst/>
            </a:prstGeom>
            <a:solidFill>
              <a:srgbClr val="66CCFF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Cube 191">
              <a:extLst>
                <a:ext uri="{FF2B5EF4-FFF2-40B4-BE49-F238E27FC236}">
                  <a16:creationId xmlns:a16="http://schemas.microsoft.com/office/drawing/2014/main" id="{FEEE64BD-7D33-CC86-66FB-412FF9668E1D}"/>
                </a:ext>
              </a:extLst>
            </p:cNvPr>
            <p:cNvSpPr/>
            <p:nvPr/>
          </p:nvSpPr>
          <p:spPr>
            <a:xfrm>
              <a:off x="4896815" y="5456464"/>
              <a:ext cx="169512" cy="197455"/>
            </a:xfrm>
            <a:prstGeom prst="cube">
              <a:avLst/>
            </a:prstGeom>
            <a:solidFill>
              <a:srgbClr val="66CCFF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4" name="Group 433">
              <a:extLst>
                <a:ext uri="{FF2B5EF4-FFF2-40B4-BE49-F238E27FC236}">
                  <a16:creationId xmlns:a16="http://schemas.microsoft.com/office/drawing/2014/main" id="{29D115C9-CFD7-49E5-A9BA-9E5EC33352FC}"/>
                </a:ext>
              </a:extLst>
            </p:cNvPr>
            <p:cNvGrpSpPr/>
            <p:nvPr/>
          </p:nvGrpSpPr>
          <p:grpSpPr>
            <a:xfrm>
              <a:off x="1457361" y="4359344"/>
              <a:ext cx="169514" cy="1530708"/>
              <a:chOff x="5155088" y="892304"/>
              <a:chExt cx="675869" cy="4931202"/>
            </a:xfrm>
            <a:solidFill>
              <a:srgbClr val="66CCFF"/>
            </a:solidFill>
          </p:grpSpPr>
          <p:sp>
            <p:nvSpPr>
              <p:cNvPr id="435" name="Cube 434">
                <a:extLst>
                  <a:ext uri="{FF2B5EF4-FFF2-40B4-BE49-F238E27FC236}">
                    <a16:creationId xmlns:a16="http://schemas.microsoft.com/office/drawing/2014/main" id="{A90A843D-64B3-3648-C324-78BFD0241DA3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Cube 435">
                <a:extLst>
                  <a:ext uri="{FF2B5EF4-FFF2-40B4-BE49-F238E27FC236}">
                    <a16:creationId xmlns:a16="http://schemas.microsoft.com/office/drawing/2014/main" id="{066BC2E5-4C2F-BDAF-14CD-75ED05D692E3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Cube 436">
                <a:extLst>
                  <a:ext uri="{FF2B5EF4-FFF2-40B4-BE49-F238E27FC236}">
                    <a16:creationId xmlns:a16="http://schemas.microsoft.com/office/drawing/2014/main" id="{8FDE406E-F875-4C4A-1FDE-8DA15C5CD24A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Cube 437">
                <a:extLst>
                  <a:ext uri="{FF2B5EF4-FFF2-40B4-BE49-F238E27FC236}">
                    <a16:creationId xmlns:a16="http://schemas.microsoft.com/office/drawing/2014/main" id="{74740225-B430-1FA6-3177-F9C97E351462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Cube 438">
                <a:extLst>
                  <a:ext uri="{FF2B5EF4-FFF2-40B4-BE49-F238E27FC236}">
                    <a16:creationId xmlns:a16="http://schemas.microsoft.com/office/drawing/2014/main" id="{5A938214-8C0A-F55E-CD20-51FA26F27CF5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0" name="Cube 439">
                <a:extLst>
                  <a:ext uri="{FF2B5EF4-FFF2-40B4-BE49-F238E27FC236}">
                    <a16:creationId xmlns:a16="http://schemas.microsoft.com/office/drawing/2014/main" id="{C4173890-E1F9-D396-2252-E2158F478E5F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Cube 440">
                <a:extLst>
                  <a:ext uri="{FF2B5EF4-FFF2-40B4-BE49-F238E27FC236}">
                    <a16:creationId xmlns:a16="http://schemas.microsoft.com/office/drawing/2014/main" id="{9CC308E8-DDFF-DB48-4D5F-960E3E55FC0A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2" name="Cube 441">
                <a:extLst>
                  <a:ext uri="{FF2B5EF4-FFF2-40B4-BE49-F238E27FC236}">
                    <a16:creationId xmlns:a16="http://schemas.microsoft.com/office/drawing/2014/main" id="{982E6CF9-BDBA-1D3A-D932-BE806896D52D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Cube 442">
                <a:extLst>
                  <a:ext uri="{FF2B5EF4-FFF2-40B4-BE49-F238E27FC236}">
                    <a16:creationId xmlns:a16="http://schemas.microsoft.com/office/drawing/2014/main" id="{B4627CFD-A3CE-7F4C-55D5-3B2131F005EC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Cube 443">
                <a:extLst>
                  <a:ext uri="{FF2B5EF4-FFF2-40B4-BE49-F238E27FC236}">
                    <a16:creationId xmlns:a16="http://schemas.microsoft.com/office/drawing/2014/main" id="{042DA679-E160-D36C-9631-CAA9249AFDEA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5" name="Group 444">
              <a:extLst>
                <a:ext uri="{FF2B5EF4-FFF2-40B4-BE49-F238E27FC236}">
                  <a16:creationId xmlns:a16="http://schemas.microsoft.com/office/drawing/2014/main" id="{0365C4AF-7F71-4272-D68E-4DB6B07371EC}"/>
                </a:ext>
              </a:extLst>
            </p:cNvPr>
            <p:cNvGrpSpPr/>
            <p:nvPr/>
          </p:nvGrpSpPr>
          <p:grpSpPr>
            <a:xfrm>
              <a:off x="1693779" y="4359344"/>
              <a:ext cx="169514" cy="1530708"/>
              <a:chOff x="5155088" y="892304"/>
              <a:chExt cx="675869" cy="4931202"/>
            </a:xfrm>
            <a:solidFill>
              <a:srgbClr val="66CCFF"/>
            </a:solidFill>
          </p:grpSpPr>
          <p:sp>
            <p:nvSpPr>
              <p:cNvPr id="446" name="Cube 445">
                <a:extLst>
                  <a:ext uri="{FF2B5EF4-FFF2-40B4-BE49-F238E27FC236}">
                    <a16:creationId xmlns:a16="http://schemas.microsoft.com/office/drawing/2014/main" id="{9170C2B7-6554-25CB-7235-20FE7EE8344A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Cube 446">
                <a:extLst>
                  <a:ext uri="{FF2B5EF4-FFF2-40B4-BE49-F238E27FC236}">
                    <a16:creationId xmlns:a16="http://schemas.microsoft.com/office/drawing/2014/main" id="{8D24E348-57A6-4293-9D93-2E1B64018440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Cube 447">
                <a:extLst>
                  <a:ext uri="{FF2B5EF4-FFF2-40B4-BE49-F238E27FC236}">
                    <a16:creationId xmlns:a16="http://schemas.microsoft.com/office/drawing/2014/main" id="{71F8FC59-1A53-CE0E-79A5-5899FCD80213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Cube 448">
                <a:extLst>
                  <a:ext uri="{FF2B5EF4-FFF2-40B4-BE49-F238E27FC236}">
                    <a16:creationId xmlns:a16="http://schemas.microsoft.com/office/drawing/2014/main" id="{320F2852-5968-7895-93BE-0E4B912F1D35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Cube 449">
                <a:extLst>
                  <a:ext uri="{FF2B5EF4-FFF2-40B4-BE49-F238E27FC236}">
                    <a16:creationId xmlns:a16="http://schemas.microsoft.com/office/drawing/2014/main" id="{DE40A46C-AFE9-1AF7-2286-F33ECAB182A9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1" name="Cube 450">
                <a:extLst>
                  <a:ext uri="{FF2B5EF4-FFF2-40B4-BE49-F238E27FC236}">
                    <a16:creationId xmlns:a16="http://schemas.microsoft.com/office/drawing/2014/main" id="{7EAAEDB2-B60C-9BB5-8F71-C64D37C88047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Cube 451">
                <a:extLst>
                  <a:ext uri="{FF2B5EF4-FFF2-40B4-BE49-F238E27FC236}">
                    <a16:creationId xmlns:a16="http://schemas.microsoft.com/office/drawing/2014/main" id="{4BAFB523-78ED-5EB3-0475-CD661C2BD044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3" name="Cube 452">
                <a:extLst>
                  <a:ext uri="{FF2B5EF4-FFF2-40B4-BE49-F238E27FC236}">
                    <a16:creationId xmlns:a16="http://schemas.microsoft.com/office/drawing/2014/main" id="{8D9F5BBC-727C-692F-AA40-73EA6AC2BB6A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Cube 453">
                <a:extLst>
                  <a:ext uri="{FF2B5EF4-FFF2-40B4-BE49-F238E27FC236}">
                    <a16:creationId xmlns:a16="http://schemas.microsoft.com/office/drawing/2014/main" id="{B08C5903-C818-507E-DC00-9600F1EC3972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Cube 454">
                <a:extLst>
                  <a:ext uri="{FF2B5EF4-FFF2-40B4-BE49-F238E27FC236}">
                    <a16:creationId xmlns:a16="http://schemas.microsoft.com/office/drawing/2014/main" id="{A6869622-1BDD-19D2-DB8B-F9A26BC2AE2C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6" name="Group 455">
              <a:extLst>
                <a:ext uri="{FF2B5EF4-FFF2-40B4-BE49-F238E27FC236}">
                  <a16:creationId xmlns:a16="http://schemas.microsoft.com/office/drawing/2014/main" id="{3186022F-9407-64A4-F24A-EEC073683E42}"/>
                </a:ext>
              </a:extLst>
            </p:cNvPr>
            <p:cNvGrpSpPr/>
            <p:nvPr/>
          </p:nvGrpSpPr>
          <p:grpSpPr>
            <a:xfrm>
              <a:off x="1930197" y="4359344"/>
              <a:ext cx="169514" cy="1530708"/>
              <a:chOff x="5155088" y="892304"/>
              <a:chExt cx="675869" cy="4931202"/>
            </a:xfrm>
            <a:solidFill>
              <a:srgbClr val="66CCFF"/>
            </a:solidFill>
          </p:grpSpPr>
          <p:sp>
            <p:nvSpPr>
              <p:cNvPr id="457" name="Cube 456">
                <a:extLst>
                  <a:ext uri="{FF2B5EF4-FFF2-40B4-BE49-F238E27FC236}">
                    <a16:creationId xmlns:a16="http://schemas.microsoft.com/office/drawing/2014/main" id="{FCC54B28-A106-BF89-4E53-E4C1EC2E3E5D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Cube 457">
                <a:extLst>
                  <a:ext uri="{FF2B5EF4-FFF2-40B4-BE49-F238E27FC236}">
                    <a16:creationId xmlns:a16="http://schemas.microsoft.com/office/drawing/2014/main" id="{A5F10683-F641-D527-EE64-4FCDB82A2612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Cube 458">
                <a:extLst>
                  <a:ext uri="{FF2B5EF4-FFF2-40B4-BE49-F238E27FC236}">
                    <a16:creationId xmlns:a16="http://schemas.microsoft.com/office/drawing/2014/main" id="{FFC36987-0A85-1F04-7953-DC82CE2F4E8B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Cube 459">
                <a:extLst>
                  <a:ext uri="{FF2B5EF4-FFF2-40B4-BE49-F238E27FC236}">
                    <a16:creationId xmlns:a16="http://schemas.microsoft.com/office/drawing/2014/main" id="{F1E7A126-3D1C-06E3-D136-0EC4D61A77A6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Cube 460">
                <a:extLst>
                  <a:ext uri="{FF2B5EF4-FFF2-40B4-BE49-F238E27FC236}">
                    <a16:creationId xmlns:a16="http://schemas.microsoft.com/office/drawing/2014/main" id="{64D9E433-FB19-0750-3EFE-7C6EFF81387A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2" name="Cube 461">
                <a:extLst>
                  <a:ext uri="{FF2B5EF4-FFF2-40B4-BE49-F238E27FC236}">
                    <a16:creationId xmlns:a16="http://schemas.microsoft.com/office/drawing/2014/main" id="{7719A3F0-1352-2F21-7250-2C90AFABEBC1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Cube 462">
                <a:extLst>
                  <a:ext uri="{FF2B5EF4-FFF2-40B4-BE49-F238E27FC236}">
                    <a16:creationId xmlns:a16="http://schemas.microsoft.com/office/drawing/2014/main" id="{EBF7D586-A58B-591A-1FC0-070A1BF4DE83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4" name="Cube 463">
                <a:extLst>
                  <a:ext uri="{FF2B5EF4-FFF2-40B4-BE49-F238E27FC236}">
                    <a16:creationId xmlns:a16="http://schemas.microsoft.com/office/drawing/2014/main" id="{5E0B84A7-66B5-623B-7F04-EB8146286248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Cube 464">
                <a:extLst>
                  <a:ext uri="{FF2B5EF4-FFF2-40B4-BE49-F238E27FC236}">
                    <a16:creationId xmlns:a16="http://schemas.microsoft.com/office/drawing/2014/main" id="{A0FD3EAC-1768-631E-357D-633B61288B29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Cube 465">
                <a:extLst>
                  <a:ext uri="{FF2B5EF4-FFF2-40B4-BE49-F238E27FC236}">
                    <a16:creationId xmlns:a16="http://schemas.microsoft.com/office/drawing/2014/main" id="{9CC6E9AE-8F33-7E55-F8EE-BC3EDD35EDAC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7" name="Group 466">
              <a:extLst>
                <a:ext uri="{FF2B5EF4-FFF2-40B4-BE49-F238E27FC236}">
                  <a16:creationId xmlns:a16="http://schemas.microsoft.com/office/drawing/2014/main" id="{DE7C51B0-A44A-7C7B-7A75-B62F2ADDB763}"/>
                </a:ext>
              </a:extLst>
            </p:cNvPr>
            <p:cNvGrpSpPr/>
            <p:nvPr/>
          </p:nvGrpSpPr>
          <p:grpSpPr>
            <a:xfrm>
              <a:off x="2393739" y="4365160"/>
              <a:ext cx="169514" cy="1530708"/>
              <a:chOff x="5155088" y="892304"/>
              <a:chExt cx="675869" cy="4931202"/>
            </a:xfrm>
            <a:solidFill>
              <a:srgbClr val="66CCFF"/>
            </a:solidFill>
          </p:grpSpPr>
          <p:sp>
            <p:nvSpPr>
              <p:cNvPr id="468" name="Cube 467">
                <a:extLst>
                  <a:ext uri="{FF2B5EF4-FFF2-40B4-BE49-F238E27FC236}">
                    <a16:creationId xmlns:a16="http://schemas.microsoft.com/office/drawing/2014/main" id="{3BE23922-5D9B-9985-AA1A-A796830066C2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Cube 468">
                <a:extLst>
                  <a:ext uri="{FF2B5EF4-FFF2-40B4-BE49-F238E27FC236}">
                    <a16:creationId xmlns:a16="http://schemas.microsoft.com/office/drawing/2014/main" id="{31EC0F52-BD76-DB0D-4AA6-636F76E3DABC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0" name="Cube 469">
                <a:extLst>
                  <a:ext uri="{FF2B5EF4-FFF2-40B4-BE49-F238E27FC236}">
                    <a16:creationId xmlns:a16="http://schemas.microsoft.com/office/drawing/2014/main" id="{1796E404-F719-71B2-B897-78D71FF337C9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Cube 470">
                <a:extLst>
                  <a:ext uri="{FF2B5EF4-FFF2-40B4-BE49-F238E27FC236}">
                    <a16:creationId xmlns:a16="http://schemas.microsoft.com/office/drawing/2014/main" id="{D72FE53A-36C1-3908-4B18-0567A93F0179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Cube 471">
                <a:extLst>
                  <a:ext uri="{FF2B5EF4-FFF2-40B4-BE49-F238E27FC236}">
                    <a16:creationId xmlns:a16="http://schemas.microsoft.com/office/drawing/2014/main" id="{B4C26F55-17C3-6E8E-B6C4-88F4F962AF9E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3" name="Cube 472">
                <a:extLst>
                  <a:ext uri="{FF2B5EF4-FFF2-40B4-BE49-F238E27FC236}">
                    <a16:creationId xmlns:a16="http://schemas.microsoft.com/office/drawing/2014/main" id="{D78297A4-7060-51E6-DBBD-3C0AF999EC4D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Cube 473">
                <a:extLst>
                  <a:ext uri="{FF2B5EF4-FFF2-40B4-BE49-F238E27FC236}">
                    <a16:creationId xmlns:a16="http://schemas.microsoft.com/office/drawing/2014/main" id="{7C5CCB7F-39FA-A385-0501-310261086FED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5" name="Cube 474">
                <a:extLst>
                  <a:ext uri="{FF2B5EF4-FFF2-40B4-BE49-F238E27FC236}">
                    <a16:creationId xmlns:a16="http://schemas.microsoft.com/office/drawing/2014/main" id="{3D43BE22-7217-EC41-6D61-086A7CAB0C38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Cube 475">
                <a:extLst>
                  <a:ext uri="{FF2B5EF4-FFF2-40B4-BE49-F238E27FC236}">
                    <a16:creationId xmlns:a16="http://schemas.microsoft.com/office/drawing/2014/main" id="{2657C252-10E8-4A29-4C90-581822E23BC6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Cube 476">
                <a:extLst>
                  <a:ext uri="{FF2B5EF4-FFF2-40B4-BE49-F238E27FC236}">
                    <a16:creationId xmlns:a16="http://schemas.microsoft.com/office/drawing/2014/main" id="{228CD36B-837E-476D-4172-AD59C95ED415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8" name="Group 477">
              <a:extLst>
                <a:ext uri="{FF2B5EF4-FFF2-40B4-BE49-F238E27FC236}">
                  <a16:creationId xmlns:a16="http://schemas.microsoft.com/office/drawing/2014/main" id="{7CE56AB5-C051-58FF-F4E8-D48311C43D67}"/>
                </a:ext>
              </a:extLst>
            </p:cNvPr>
            <p:cNvGrpSpPr/>
            <p:nvPr/>
          </p:nvGrpSpPr>
          <p:grpSpPr>
            <a:xfrm>
              <a:off x="2630157" y="4365160"/>
              <a:ext cx="169514" cy="1530708"/>
              <a:chOff x="5155088" y="892304"/>
              <a:chExt cx="675869" cy="4931202"/>
            </a:xfrm>
            <a:solidFill>
              <a:srgbClr val="66CCFF"/>
            </a:solidFill>
          </p:grpSpPr>
          <p:sp>
            <p:nvSpPr>
              <p:cNvPr id="479" name="Cube 478">
                <a:extLst>
                  <a:ext uri="{FF2B5EF4-FFF2-40B4-BE49-F238E27FC236}">
                    <a16:creationId xmlns:a16="http://schemas.microsoft.com/office/drawing/2014/main" id="{14D9C359-710E-39AB-6BF3-145090F89F7C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Cube 479">
                <a:extLst>
                  <a:ext uri="{FF2B5EF4-FFF2-40B4-BE49-F238E27FC236}">
                    <a16:creationId xmlns:a16="http://schemas.microsoft.com/office/drawing/2014/main" id="{4216796D-3961-71A8-6839-8514D1691FB3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Cube 480">
                <a:extLst>
                  <a:ext uri="{FF2B5EF4-FFF2-40B4-BE49-F238E27FC236}">
                    <a16:creationId xmlns:a16="http://schemas.microsoft.com/office/drawing/2014/main" id="{9C7A95AC-92AA-88E4-0093-CA89B9E0D7BF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Cube 481">
                <a:extLst>
                  <a:ext uri="{FF2B5EF4-FFF2-40B4-BE49-F238E27FC236}">
                    <a16:creationId xmlns:a16="http://schemas.microsoft.com/office/drawing/2014/main" id="{31CC7340-2091-6091-8F16-990AC11D8128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Cube 482">
                <a:extLst>
                  <a:ext uri="{FF2B5EF4-FFF2-40B4-BE49-F238E27FC236}">
                    <a16:creationId xmlns:a16="http://schemas.microsoft.com/office/drawing/2014/main" id="{A8708522-C137-38CF-0596-91C9778797EE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4" name="Cube 483">
                <a:extLst>
                  <a:ext uri="{FF2B5EF4-FFF2-40B4-BE49-F238E27FC236}">
                    <a16:creationId xmlns:a16="http://schemas.microsoft.com/office/drawing/2014/main" id="{C0A7D1BC-0897-5162-67C9-D3AD7FE5D5E6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Cube 484">
                <a:extLst>
                  <a:ext uri="{FF2B5EF4-FFF2-40B4-BE49-F238E27FC236}">
                    <a16:creationId xmlns:a16="http://schemas.microsoft.com/office/drawing/2014/main" id="{9EEDDB3C-3A1F-EC5D-6FA2-CBA27CC6E078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6" name="Cube 485">
                <a:extLst>
                  <a:ext uri="{FF2B5EF4-FFF2-40B4-BE49-F238E27FC236}">
                    <a16:creationId xmlns:a16="http://schemas.microsoft.com/office/drawing/2014/main" id="{D6A01CC5-039D-72BF-0282-7AAB7865563A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Cube 486">
                <a:extLst>
                  <a:ext uri="{FF2B5EF4-FFF2-40B4-BE49-F238E27FC236}">
                    <a16:creationId xmlns:a16="http://schemas.microsoft.com/office/drawing/2014/main" id="{BD02A23C-6D2F-C328-4B4E-CE601386DF12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Cube 487">
                <a:extLst>
                  <a:ext uri="{FF2B5EF4-FFF2-40B4-BE49-F238E27FC236}">
                    <a16:creationId xmlns:a16="http://schemas.microsoft.com/office/drawing/2014/main" id="{B4A471F8-22BB-5050-0CB7-A2EAE29EAE93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9" name="Group 488">
              <a:extLst>
                <a:ext uri="{FF2B5EF4-FFF2-40B4-BE49-F238E27FC236}">
                  <a16:creationId xmlns:a16="http://schemas.microsoft.com/office/drawing/2014/main" id="{1EA19405-A41D-A12D-4CC4-D58C4464B029}"/>
                </a:ext>
              </a:extLst>
            </p:cNvPr>
            <p:cNvGrpSpPr/>
            <p:nvPr/>
          </p:nvGrpSpPr>
          <p:grpSpPr>
            <a:xfrm>
              <a:off x="2866575" y="4365160"/>
              <a:ext cx="169514" cy="1530708"/>
              <a:chOff x="5155088" y="892304"/>
              <a:chExt cx="675869" cy="4931202"/>
            </a:xfrm>
            <a:solidFill>
              <a:srgbClr val="66CCFF"/>
            </a:solidFill>
          </p:grpSpPr>
          <p:sp>
            <p:nvSpPr>
              <p:cNvPr id="490" name="Cube 489">
                <a:extLst>
                  <a:ext uri="{FF2B5EF4-FFF2-40B4-BE49-F238E27FC236}">
                    <a16:creationId xmlns:a16="http://schemas.microsoft.com/office/drawing/2014/main" id="{8F25A474-3787-9FAE-6444-567FCDE392D1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Cube 490">
                <a:extLst>
                  <a:ext uri="{FF2B5EF4-FFF2-40B4-BE49-F238E27FC236}">
                    <a16:creationId xmlns:a16="http://schemas.microsoft.com/office/drawing/2014/main" id="{6D2F141A-E841-2C17-D0CD-050A26F4F3FA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Cube 491">
                <a:extLst>
                  <a:ext uri="{FF2B5EF4-FFF2-40B4-BE49-F238E27FC236}">
                    <a16:creationId xmlns:a16="http://schemas.microsoft.com/office/drawing/2014/main" id="{00C61F84-B4AB-7956-D8B0-079D4FE3140D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Cube 492">
                <a:extLst>
                  <a:ext uri="{FF2B5EF4-FFF2-40B4-BE49-F238E27FC236}">
                    <a16:creationId xmlns:a16="http://schemas.microsoft.com/office/drawing/2014/main" id="{5F16A582-B6B9-0068-5296-8F30D9631CB9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Cube 493">
                <a:extLst>
                  <a:ext uri="{FF2B5EF4-FFF2-40B4-BE49-F238E27FC236}">
                    <a16:creationId xmlns:a16="http://schemas.microsoft.com/office/drawing/2014/main" id="{67F9FFC1-6ACC-3B11-7716-C6F7F8C20118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5" name="Cube 494">
                <a:extLst>
                  <a:ext uri="{FF2B5EF4-FFF2-40B4-BE49-F238E27FC236}">
                    <a16:creationId xmlns:a16="http://schemas.microsoft.com/office/drawing/2014/main" id="{FF02A756-6AA8-DE9B-40A0-D9167E8B8EEC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Cube 495">
                <a:extLst>
                  <a:ext uri="{FF2B5EF4-FFF2-40B4-BE49-F238E27FC236}">
                    <a16:creationId xmlns:a16="http://schemas.microsoft.com/office/drawing/2014/main" id="{FFD7F0BA-5CCA-2ACB-2186-3636E3843213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7" name="Cube 496">
                <a:extLst>
                  <a:ext uri="{FF2B5EF4-FFF2-40B4-BE49-F238E27FC236}">
                    <a16:creationId xmlns:a16="http://schemas.microsoft.com/office/drawing/2014/main" id="{0FB31F32-C518-5344-AEDE-3CB14DE744E9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Cube 497">
                <a:extLst>
                  <a:ext uri="{FF2B5EF4-FFF2-40B4-BE49-F238E27FC236}">
                    <a16:creationId xmlns:a16="http://schemas.microsoft.com/office/drawing/2014/main" id="{C4268F30-1DCA-954E-0C78-6569AA613AA6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Cube 498">
                <a:extLst>
                  <a:ext uri="{FF2B5EF4-FFF2-40B4-BE49-F238E27FC236}">
                    <a16:creationId xmlns:a16="http://schemas.microsoft.com/office/drawing/2014/main" id="{AAB20DEB-4FEA-86E2-49EA-8152BE08ADC7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0" name="Group 499">
              <a:extLst>
                <a:ext uri="{FF2B5EF4-FFF2-40B4-BE49-F238E27FC236}">
                  <a16:creationId xmlns:a16="http://schemas.microsoft.com/office/drawing/2014/main" id="{B0513767-E7A7-25C1-DCF8-CBD82F5635FA}"/>
                </a:ext>
              </a:extLst>
            </p:cNvPr>
            <p:cNvGrpSpPr/>
            <p:nvPr/>
          </p:nvGrpSpPr>
          <p:grpSpPr>
            <a:xfrm>
              <a:off x="3330117" y="4370976"/>
              <a:ext cx="169514" cy="1530708"/>
              <a:chOff x="5155088" y="892304"/>
              <a:chExt cx="675869" cy="4931202"/>
            </a:xfrm>
            <a:solidFill>
              <a:srgbClr val="66CCFF"/>
            </a:solidFill>
          </p:grpSpPr>
          <p:sp>
            <p:nvSpPr>
              <p:cNvPr id="501" name="Cube 500">
                <a:extLst>
                  <a:ext uri="{FF2B5EF4-FFF2-40B4-BE49-F238E27FC236}">
                    <a16:creationId xmlns:a16="http://schemas.microsoft.com/office/drawing/2014/main" id="{5C076BE8-7739-B260-7A68-5571F74C959A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Cube 501">
                <a:extLst>
                  <a:ext uri="{FF2B5EF4-FFF2-40B4-BE49-F238E27FC236}">
                    <a16:creationId xmlns:a16="http://schemas.microsoft.com/office/drawing/2014/main" id="{6363FD52-4BEF-9E4D-A2CE-4EC8FAEF3FA1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Cube 502">
                <a:extLst>
                  <a:ext uri="{FF2B5EF4-FFF2-40B4-BE49-F238E27FC236}">
                    <a16:creationId xmlns:a16="http://schemas.microsoft.com/office/drawing/2014/main" id="{8246AA83-4574-9592-7B17-DDA5D4770F2F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Cube 503">
                <a:extLst>
                  <a:ext uri="{FF2B5EF4-FFF2-40B4-BE49-F238E27FC236}">
                    <a16:creationId xmlns:a16="http://schemas.microsoft.com/office/drawing/2014/main" id="{FBDEE205-A8ED-016A-CEC8-4AE98592DFA3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Cube 504">
                <a:extLst>
                  <a:ext uri="{FF2B5EF4-FFF2-40B4-BE49-F238E27FC236}">
                    <a16:creationId xmlns:a16="http://schemas.microsoft.com/office/drawing/2014/main" id="{A36A8EE9-6055-14E1-760E-46596013AAC7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6" name="Cube 505">
                <a:extLst>
                  <a:ext uri="{FF2B5EF4-FFF2-40B4-BE49-F238E27FC236}">
                    <a16:creationId xmlns:a16="http://schemas.microsoft.com/office/drawing/2014/main" id="{9C4BF792-42F2-BFBA-5E88-5E2CF2064819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Cube 506">
                <a:extLst>
                  <a:ext uri="{FF2B5EF4-FFF2-40B4-BE49-F238E27FC236}">
                    <a16:creationId xmlns:a16="http://schemas.microsoft.com/office/drawing/2014/main" id="{ACB3B324-855E-D322-C8CB-C6CD3957E509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8" name="Cube 507">
                <a:extLst>
                  <a:ext uri="{FF2B5EF4-FFF2-40B4-BE49-F238E27FC236}">
                    <a16:creationId xmlns:a16="http://schemas.microsoft.com/office/drawing/2014/main" id="{70DFF055-B7C9-0FA1-33D6-2956B6B82889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Cube 508">
                <a:extLst>
                  <a:ext uri="{FF2B5EF4-FFF2-40B4-BE49-F238E27FC236}">
                    <a16:creationId xmlns:a16="http://schemas.microsoft.com/office/drawing/2014/main" id="{3F7BF4A4-A82F-420B-BA73-18C304A3E98B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Cube 509">
                <a:extLst>
                  <a:ext uri="{FF2B5EF4-FFF2-40B4-BE49-F238E27FC236}">
                    <a16:creationId xmlns:a16="http://schemas.microsoft.com/office/drawing/2014/main" id="{FE2CD518-C119-1C19-5D78-90B86A4EB2AD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1" name="Group 510">
              <a:extLst>
                <a:ext uri="{FF2B5EF4-FFF2-40B4-BE49-F238E27FC236}">
                  <a16:creationId xmlns:a16="http://schemas.microsoft.com/office/drawing/2014/main" id="{D624D7E1-CAA1-9622-228F-8F05FB625C21}"/>
                </a:ext>
              </a:extLst>
            </p:cNvPr>
            <p:cNvGrpSpPr/>
            <p:nvPr/>
          </p:nvGrpSpPr>
          <p:grpSpPr>
            <a:xfrm>
              <a:off x="3566535" y="4370976"/>
              <a:ext cx="169514" cy="1530708"/>
              <a:chOff x="5155088" y="892304"/>
              <a:chExt cx="675869" cy="4931202"/>
            </a:xfrm>
            <a:solidFill>
              <a:srgbClr val="66CCFF"/>
            </a:solidFill>
          </p:grpSpPr>
          <p:sp>
            <p:nvSpPr>
              <p:cNvPr id="512" name="Cube 511">
                <a:extLst>
                  <a:ext uri="{FF2B5EF4-FFF2-40B4-BE49-F238E27FC236}">
                    <a16:creationId xmlns:a16="http://schemas.microsoft.com/office/drawing/2014/main" id="{E487F2EB-E286-C96B-4041-06291BEF313F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Cube 512">
                <a:extLst>
                  <a:ext uri="{FF2B5EF4-FFF2-40B4-BE49-F238E27FC236}">
                    <a16:creationId xmlns:a16="http://schemas.microsoft.com/office/drawing/2014/main" id="{152BF04C-ACDA-3EEF-C94C-0C3C1973426A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Cube 513">
                <a:extLst>
                  <a:ext uri="{FF2B5EF4-FFF2-40B4-BE49-F238E27FC236}">
                    <a16:creationId xmlns:a16="http://schemas.microsoft.com/office/drawing/2014/main" id="{FC20A250-0C79-72ED-DC7F-685EC4B2EBAF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Cube 514">
                <a:extLst>
                  <a:ext uri="{FF2B5EF4-FFF2-40B4-BE49-F238E27FC236}">
                    <a16:creationId xmlns:a16="http://schemas.microsoft.com/office/drawing/2014/main" id="{4149508E-9BCE-5C6D-1D46-D7A9DF76BE33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Cube 515">
                <a:extLst>
                  <a:ext uri="{FF2B5EF4-FFF2-40B4-BE49-F238E27FC236}">
                    <a16:creationId xmlns:a16="http://schemas.microsoft.com/office/drawing/2014/main" id="{202C6D10-19C6-D5CE-004A-1B260820BAF3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7" name="Cube 516">
                <a:extLst>
                  <a:ext uri="{FF2B5EF4-FFF2-40B4-BE49-F238E27FC236}">
                    <a16:creationId xmlns:a16="http://schemas.microsoft.com/office/drawing/2014/main" id="{0AC757BB-F8AB-5209-521C-07FBC7FDD1D8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Cube 517">
                <a:extLst>
                  <a:ext uri="{FF2B5EF4-FFF2-40B4-BE49-F238E27FC236}">
                    <a16:creationId xmlns:a16="http://schemas.microsoft.com/office/drawing/2014/main" id="{7078CE25-0ACA-E33E-DF76-845F686DBB57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9" name="Cube 518">
                <a:extLst>
                  <a:ext uri="{FF2B5EF4-FFF2-40B4-BE49-F238E27FC236}">
                    <a16:creationId xmlns:a16="http://schemas.microsoft.com/office/drawing/2014/main" id="{155DA16B-D97D-3B24-06CD-727A761CB874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Cube 519">
                <a:extLst>
                  <a:ext uri="{FF2B5EF4-FFF2-40B4-BE49-F238E27FC236}">
                    <a16:creationId xmlns:a16="http://schemas.microsoft.com/office/drawing/2014/main" id="{7DC924B8-360A-18FF-1726-E96011955770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Cube 520">
                <a:extLst>
                  <a:ext uri="{FF2B5EF4-FFF2-40B4-BE49-F238E27FC236}">
                    <a16:creationId xmlns:a16="http://schemas.microsoft.com/office/drawing/2014/main" id="{76292E55-E626-4988-6F29-C9A12F86705F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A56D48C3-2A0A-F6C5-0D98-8B2DB696F9D6}"/>
                </a:ext>
              </a:extLst>
            </p:cNvPr>
            <p:cNvGrpSpPr/>
            <p:nvPr/>
          </p:nvGrpSpPr>
          <p:grpSpPr>
            <a:xfrm>
              <a:off x="3802953" y="4370976"/>
              <a:ext cx="169514" cy="1530708"/>
              <a:chOff x="5155088" y="892304"/>
              <a:chExt cx="675869" cy="4931202"/>
            </a:xfrm>
            <a:solidFill>
              <a:srgbClr val="66CCFF"/>
            </a:solidFill>
          </p:grpSpPr>
          <p:sp>
            <p:nvSpPr>
              <p:cNvPr id="523" name="Cube 522">
                <a:extLst>
                  <a:ext uri="{FF2B5EF4-FFF2-40B4-BE49-F238E27FC236}">
                    <a16:creationId xmlns:a16="http://schemas.microsoft.com/office/drawing/2014/main" id="{8BB56C54-DE2C-092A-BD3C-E0F42829F3CF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Cube 523">
                <a:extLst>
                  <a:ext uri="{FF2B5EF4-FFF2-40B4-BE49-F238E27FC236}">
                    <a16:creationId xmlns:a16="http://schemas.microsoft.com/office/drawing/2014/main" id="{30349AD1-653A-B178-F1CB-EE1E96FC6DDB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Cube 524">
                <a:extLst>
                  <a:ext uri="{FF2B5EF4-FFF2-40B4-BE49-F238E27FC236}">
                    <a16:creationId xmlns:a16="http://schemas.microsoft.com/office/drawing/2014/main" id="{79049A05-F066-9CBE-CAA8-92E3EC3F0151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6" name="Cube 525">
                <a:extLst>
                  <a:ext uri="{FF2B5EF4-FFF2-40B4-BE49-F238E27FC236}">
                    <a16:creationId xmlns:a16="http://schemas.microsoft.com/office/drawing/2014/main" id="{CF04E84B-4AA5-B906-8413-FC380AE3F056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Cube 526">
                <a:extLst>
                  <a:ext uri="{FF2B5EF4-FFF2-40B4-BE49-F238E27FC236}">
                    <a16:creationId xmlns:a16="http://schemas.microsoft.com/office/drawing/2014/main" id="{4D34A897-FB55-3D99-6CA2-5FB1EAC725C8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8" name="Cube 527">
                <a:extLst>
                  <a:ext uri="{FF2B5EF4-FFF2-40B4-BE49-F238E27FC236}">
                    <a16:creationId xmlns:a16="http://schemas.microsoft.com/office/drawing/2014/main" id="{22417339-23BF-4FD4-90F6-56A01709D8B1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9" name="Cube 528">
                <a:extLst>
                  <a:ext uri="{FF2B5EF4-FFF2-40B4-BE49-F238E27FC236}">
                    <a16:creationId xmlns:a16="http://schemas.microsoft.com/office/drawing/2014/main" id="{58DAFB1D-F0F4-CD0E-4766-D5C414489E9F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0" name="Cube 529">
                <a:extLst>
                  <a:ext uri="{FF2B5EF4-FFF2-40B4-BE49-F238E27FC236}">
                    <a16:creationId xmlns:a16="http://schemas.microsoft.com/office/drawing/2014/main" id="{2E3F84E3-F93C-4D83-ABD7-0C4CA6071A53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1" name="Cube 530">
                <a:extLst>
                  <a:ext uri="{FF2B5EF4-FFF2-40B4-BE49-F238E27FC236}">
                    <a16:creationId xmlns:a16="http://schemas.microsoft.com/office/drawing/2014/main" id="{A3AC437B-CF42-4017-9D0A-D960E04C6BF8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2" name="Cube 531">
                <a:extLst>
                  <a:ext uri="{FF2B5EF4-FFF2-40B4-BE49-F238E27FC236}">
                    <a16:creationId xmlns:a16="http://schemas.microsoft.com/office/drawing/2014/main" id="{67C75E56-0E8F-02DD-1CF8-3223BABDAA3E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3" name="Group 532">
              <a:extLst>
                <a:ext uri="{FF2B5EF4-FFF2-40B4-BE49-F238E27FC236}">
                  <a16:creationId xmlns:a16="http://schemas.microsoft.com/office/drawing/2014/main" id="{A42F0E34-CAB8-2EB4-40CB-D6CAE337EC53}"/>
                </a:ext>
              </a:extLst>
            </p:cNvPr>
            <p:cNvGrpSpPr/>
            <p:nvPr/>
          </p:nvGrpSpPr>
          <p:grpSpPr>
            <a:xfrm>
              <a:off x="4241137" y="4356645"/>
              <a:ext cx="169514" cy="1530708"/>
              <a:chOff x="5155088" y="892304"/>
              <a:chExt cx="675869" cy="4931202"/>
            </a:xfrm>
            <a:solidFill>
              <a:srgbClr val="66CCFF"/>
            </a:solidFill>
          </p:grpSpPr>
          <p:sp>
            <p:nvSpPr>
              <p:cNvPr id="534" name="Cube 533">
                <a:extLst>
                  <a:ext uri="{FF2B5EF4-FFF2-40B4-BE49-F238E27FC236}">
                    <a16:creationId xmlns:a16="http://schemas.microsoft.com/office/drawing/2014/main" id="{B6AD2544-61AE-DB6B-4689-388C3BA23C98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5" name="Cube 534">
                <a:extLst>
                  <a:ext uri="{FF2B5EF4-FFF2-40B4-BE49-F238E27FC236}">
                    <a16:creationId xmlns:a16="http://schemas.microsoft.com/office/drawing/2014/main" id="{344D4B9C-D928-4F50-7E69-2CFBFA3FBC4D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6" name="Cube 535">
                <a:extLst>
                  <a:ext uri="{FF2B5EF4-FFF2-40B4-BE49-F238E27FC236}">
                    <a16:creationId xmlns:a16="http://schemas.microsoft.com/office/drawing/2014/main" id="{2C04987B-9D0D-C674-3F50-846B6507D0D3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7" name="Cube 536">
                <a:extLst>
                  <a:ext uri="{FF2B5EF4-FFF2-40B4-BE49-F238E27FC236}">
                    <a16:creationId xmlns:a16="http://schemas.microsoft.com/office/drawing/2014/main" id="{E6697784-54B0-144E-613A-2B98C191C807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8" name="Cube 537">
                <a:extLst>
                  <a:ext uri="{FF2B5EF4-FFF2-40B4-BE49-F238E27FC236}">
                    <a16:creationId xmlns:a16="http://schemas.microsoft.com/office/drawing/2014/main" id="{CF39D426-3CF7-2BEF-C4C1-074B8491A2DB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9" name="Cube 538">
                <a:extLst>
                  <a:ext uri="{FF2B5EF4-FFF2-40B4-BE49-F238E27FC236}">
                    <a16:creationId xmlns:a16="http://schemas.microsoft.com/office/drawing/2014/main" id="{71CDD578-F53C-CD9E-A97A-B714E914D6C7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0" name="Cube 539">
                <a:extLst>
                  <a:ext uri="{FF2B5EF4-FFF2-40B4-BE49-F238E27FC236}">
                    <a16:creationId xmlns:a16="http://schemas.microsoft.com/office/drawing/2014/main" id="{A2082E72-BE1A-CB61-15EA-573C3D6001BC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1" name="Cube 540">
                <a:extLst>
                  <a:ext uri="{FF2B5EF4-FFF2-40B4-BE49-F238E27FC236}">
                    <a16:creationId xmlns:a16="http://schemas.microsoft.com/office/drawing/2014/main" id="{A0B4E3AE-C8CE-FC85-D258-77436414411F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2" name="Cube 541">
                <a:extLst>
                  <a:ext uri="{FF2B5EF4-FFF2-40B4-BE49-F238E27FC236}">
                    <a16:creationId xmlns:a16="http://schemas.microsoft.com/office/drawing/2014/main" id="{77480DA9-6501-67E3-14F9-460BD25C1183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3" name="Cube 542">
                <a:extLst>
                  <a:ext uri="{FF2B5EF4-FFF2-40B4-BE49-F238E27FC236}">
                    <a16:creationId xmlns:a16="http://schemas.microsoft.com/office/drawing/2014/main" id="{290A6BCC-EA7D-D23D-CE62-DBC69946AC63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47" name="Rectangle: Rounded Corners 546">
            <a:extLst>
              <a:ext uri="{FF2B5EF4-FFF2-40B4-BE49-F238E27FC236}">
                <a16:creationId xmlns:a16="http://schemas.microsoft.com/office/drawing/2014/main" id="{BB25B0B0-3B80-6E29-D7C5-9265A87FE9B3}"/>
              </a:ext>
            </a:extLst>
          </p:cNvPr>
          <p:cNvSpPr/>
          <p:nvPr/>
        </p:nvSpPr>
        <p:spPr>
          <a:xfrm>
            <a:off x="7371798" y="5493433"/>
            <a:ext cx="2720033" cy="986609"/>
          </a:xfrm>
          <a:custGeom>
            <a:avLst/>
            <a:gdLst>
              <a:gd name="connsiteX0" fmla="*/ 0 w 2720033"/>
              <a:gd name="connsiteY0" fmla="*/ 318369 h 986609"/>
              <a:gd name="connsiteX1" fmla="*/ 318369 w 2720033"/>
              <a:gd name="connsiteY1" fmla="*/ 0 h 986609"/>
              <a:gd name="connsiteX2" fmla="*/ 2401664 w 2720033"/>
              <a:gd name="connsiteY2" fmla="*/ 0 h 986609"/>
              <a:gd name="connsiteX3" fmla="*/ 2720033 w 2720033"/>
              <a:gd name="connsiteY3" fmla="*/ 318369 h 986609"/>
              <a:gd name="connsiteX4" fmla="*/ 2720033 w 2720033"/>
              <a:gd name="connsiteY4" fmla="*/ 668240 h 986609"/>
              <a:gd name="connsiteX5" fmla="*/ 2401664 w 2720033"/>
              <a:gd name="connsiteY5" fmla="*/ 986609 h 986609"/>
              <a:gd name="connsiteX6" fmla="*/ 318369 w 2720033"/>
              <a:gd name="connsiteY6" fmla="*/ 986609 h 986609"/>
              <a:gd name="connsiteX7" fmla="*/ 0 w 2720033"/>
              <a:gd name="connsiteY7" fmla="*/ 668240 h 986609"/>
              <a:gd name="connsiteX8" fmla="*/ 0 w 2720033"/>
              <a:gd name="connsiteY8" fmla="*/ 318369 h 986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20033" h="986609" fill="none" extrusionOk="0">
                <a:moveTo>
                  <a:pt x="0" y="318369"/>
                </a:moveTo>
                <a:cubicBezTo>
                  <a:pt x="650" y="160130"/>
                  <a:pt x="154681" y="20379"/>
                  <a:pt x="318369" y="0"/>
                </a:cubicBezTo>
                <a:cubicBezTo>
                  <a:pt x="1006512" y="72427"/>
                  <a:pt x="1886948" y="61419"/>
                  <a:pt x="2401664" y="0"/>
                </a:cubicBezTo>
                <a:cubicBezTo>
                  <a:pt x="2576752" y="-5108"/>
                  <a:pt x="2702175" y="137137"/>
                  <a:pt x="2720033" y="318369"/>
                </a:cubicBezTo>
                <a:cubicBezTo>
                  <a:pt x="2701695" y="493210"/>
                  <a:pt x="2719369" y="610731"/>
                  <a:pt x="2720033" y="668240"/>
                </a:cubicBezTo>
                <a:cubicBezTo>
                  <a:pt x="2720704" y="840664"/>
                  <a:pt x="2565811" y="973513"/>
                  <a:pt x="2401664" y="986609"/>
                </a:cubicBezTo>
                <a:cubicBezTo>
                  <a:pt x="1493064" y="1016436"/>
                  <a:pt x="994148" y="907303"/>
                  <a:pt x="318369" y="986609"/>
                </a:cubicBezTo>
                <a:cubicBezTo>
                  <a:pt x="164687" y="984105"/>
                  <a:pt x="-11026" y="846250"/>
                  <a:pt x="0" y="668240"/>
                </a:cubicBezTo>
                <a:cubicBezTo>
                  <a:pt x="27961" y="580990"/>
                  <a:pt x="7420" y="487459"/>
                  <a:pt x="0" y="318369"/>
                </a:cubicBezTo>
                <a:close/>
              </a:path>
              <a:path w="2720033" h="986609" stroke="0" extrusionOk="0">
                <a:moveTo>
                  <a:pt x="0" y="318369"/>
                </a:moveTo>
                <a:cubicBezTo>
                  <a:pt x="18508" y="147584"/>
                  <a:pt x="148342" y="12090"/>
                  <a:pt x="318369" y="0"/>
                </a:cubicBezTo>
                <a:cubicBezTo>
                  <a:pt x="1259016" y="123000"/>
                  <a:pt x="1363028" y="-96860"/>
                  <a:pt x="2401664" y="0"/>
                </a:cubicBezTo>
                <a:cubicBezTo>
                  <a:pt x="2566366" y="-8481"/>
                  <a:pt x="2731432" y="119558"/>
                  <a:pt x="2720033" y="318369"/>
                </a:cubicBezTo>
                <a:cubicBezTo>
                  <a:pt x="2704738" y="438793"/>
                  <a:pt x="2695268" y="604089"/>
                  <a:pt x="2720033" y="668240"/>
                </a:cubicBezTo>
                <a:cubicBezTo>
                  <a:pt x="2688519" y="855487"/>
                  <a:pt x="2545177" y="981320"/>
                  <a:pt x="2401664" y="986609"/>
                </a:cubicBezTo>
                <a:cubicBezTo>
                  <a:pt x="1812629" y="825902"/>
                  <a:pt x="1208975" y="1026276"/>
                  <a:pt x="318369" y="986609"/>
                </a:cubicBezTo>
                <a:cubicBezTo>
                  <a:pt x="126663" y="983402"/>
                  <a:pt x="-27153" y="831769"/>
                  <a:pt x="0" y="668240"/>
                </a:cubicBezTo>
                <a:cubicBezTo>
                  <a:pt x="25216" y="559558"/>
                  <a:pt x="25301" y="445913"/>
                  <a:pt x="0" y="31836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3226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16 : 4 = 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5FD2E5-1D7A-E07D-125F-59D8FA7EC30D}"/>
              </a:ext>
            </a:extLst>
          </p:cNvPr>
          <p:cNvSpPr txBox="1"/>
          <p:nvPr/>
        </p:nvSpPr>
        <p:spPr>
          <a:xfrm>
            <a:off x="7237623" y="1196721"/>
            <a:ext cx="345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ảnh</a:t>
            </a:r>
            <a:r>
              <a:rPr lang="en-US" sz="3200" b="1" dirty="0"/>
              <a:t> </a:t>
            </a:r>
            <a:r>
              <a:rPr lang="en-US" sz="3200" b="1" dirty="0" err="1"/>
              <a:t>thứ</a:t>
            </a:r>
            <a:r>
              <a:rPr lang="en-US" sz="3200" b="1" dirty="0"/>
              <a:t> </a:t>
            </a:r>
            <a:r>
              <a:rPr lang="en-US" sz="3200" b="1" dirty="0" err="1"/>
              <a:t>ba</a:t>
            </a:r>
            <a:r>
              <a:rPr lang="en-US" sz="3200" b="1" dirty="0"/>
              <a:t>:</a:t>
            </a:r>
          </a:p>
        </p:txBody>
      </p:sp>
      <p:grpSp>
        <p:nvGrpSpPr>
          <p:cNvPr id="404" name="Group 403">
            <a:extLst>
              <a:ext uri="{FF2B5EF4-FFF2-40B4-BE49-F238E27FC236}">
                <a16:creationId xmlns:a16="http://schemas.microsoft.com/office/drawing/2014/main" id="{0333FE9B-AE55-61E9-EAE5-3E6171DC40C4}"/>
              </a:ext>
            </a:extLst>
          </p:cNvPr>
          <p:cNvGrpSpPr/>
          <p:nvPr/>
        </p:nvGrpSpPr>
        <p:grpSpPr>
          <a:xfrm>
            <a:off x="7716946" y="1786639"/>
            <a:ext cx="2029738" cy="1769689"/>
            <a:chOff x="6325986" y="1781496"/>
            <a:chExt cx="2029738" cy="17696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C2165D1-557C-088F-FF0E-F0A1E8084CD5}"/>
                </a:ext>
              </a:extLst>
            </p:cNvPr>
            <p:cNvSpPr/>
            <p:nvPr/>
          </p:nvSpPr>
          <p:spPr>
            <a:xfrm>
              <a:off x="6325986" y="1781496"/>
              <a:ext cx="2029738" cy="1769689"/>
            </a:xfrm>
            <a:prstGeom prst="roundRect">
              <a:avLst>
                <a:gd name="adj" fmla="val 10857"/>
              </a:avLst>
            </a:prstGeom>
            <a:solidFill>
              <a:srgbClr val="CC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45A177F2-31B6-5D04-4CD9-B608C8B7E43A}"/>
                </a:ext>
              </a:extLst>
            </p:cNvPr>
            <p:cNvGrpSpPr/>
            <p:nvPr/>
          </p:nvGrpSpPr>
          <p:grpSpPr>
            <a:xfrm>
              <a:off x="6536476" y="2744482"/>
              <a:ext cx="656608" cy="740876"/>
              <a:chOff x="6536476" y="2793466"/>
              <a:chExt cx="574366" cy="691891"/>
            </a:xfrm>
          </p:grpSpPr>
          <p:sp>
            <p:nvSpPr>
              <p:cNvPr id="25" name="Cube 24">
                <a:extLst>
                  <a:ext uri="{FF2B5EF4-FFF2-40B4-BE49-F238E27FC236}">
                    <a16:creationId xmlns:a16="http://schemas.microsoft.com/office/drawing/2014/main" id="{38A7D28F-CCBE-CD1F-9EBC-3C3931EE8467}"/>
                  </a:ext>
                </a:extLst>
              </p:cNvPr>
              <p:cNvSpPr/>
              <p:nvPr/>
            </p:nvSpPr>
            <p:spPr>
              <a:xfrm>
                <a:off x="6538617" y="3180680"/>
                <a:ext cx="253295" cy="304677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Cube 25">
                <a:extLst>
                  <a:ext uri="{FF2B5EF4-FFF2-40B4-BE49-F238E27FC236}">
                    <a16:creationId xmlns:a16="http://schemas.microsoft.com/office/drawing/2014/main" id="{5656E541-BE36-2389-FDB5-B4038D4DC3A4}"/>
                  </a:ext>
                </a:extLst>
              </p:cNvPr>
              <p:cNvSpPr/>
              <p:nvPr/>
            </p:nvSpPr>
            <p:spPr>
              <a:xfrm>
                <a:off x="6536476" y="2793466"/>
                <a:ext cx="253295" cy="304677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Cube 28">
                <a:extLst>
                  <a:ext uri="{FF2B5EF4-FFF2-40B4-BE49-F238E27FC236}">
                    <a16:creationId xmlns:a16="http://schemas.microsoft.com/office/drawing/2014/main" id="{C5E15464-3BBA-CE74-5087-301C540F278C}"/>
                  </a:ext>
                </a:extLst>
              </p:cNvPr>
              <p:cNvSpPr/>
              <p:nvPr/>
            </p:nvSpPr>
            <p:spPr>
              <a:xfrm>
                <a:off x="6857547" y="3175813"/>
                <a:ext cx="253295" cy="304677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Cube 29">
                <a:extLst>
                  <a:ext uri="{FF2B5EF4-FFF2-40B4-BE49-F238E27FC236}">
                    <a16:creationId xmlns:a16="http://schemas.microsoft.com/office/drawing/2014/main" id="{87E47BB3-A8B6-DC96-81F0-818E2EAF2A8B}"/>
                  </a:ext>
                </a:extLst>
              </p:cNvPr>
              <p:cNvSpPr/>
              <p:nvPr/>
            </p:nvSpPr>
            <p:spPr>
              <a:xfrm>
                <a:off x="6857547" y="2793466"/>
                <a:ext cx="253295" cy="304677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9" name="Group 388">
              <a:extLst>
                <a:ext uri="{FF2B5EF4-FFF2-40B4-BE49-F238E27FC236}">
                  <a16:creationId xmlns:a16="http://schemas.microsoft.com/office/drawing/2014/main" id="{F59BE24D-62BE-25C2-AC7A-917A3E4A75F9}"/>
                </a:ext>
              </a:extLst>
            </p:cNvPr>
            <p:cNvGrpSpPr/>
            <p:nvPr/>
          </p:nvGrpSpPr>
          <p:grpSpPr>
            <a:xfrm>
              <a:off x="6536476" y="1856926"/>
              <a:ext cx="656608" cy="740876"/>
              <a:chOff x="6536476" y="2793466"/>
              <a:chExt cx="574366" cy="691891"/>
            </a:xfrm>
          </p:grpSpPr>
          <p:sp>
            <p:nvSpPr>
              <p:cNvPr id="390" name="Cube 389">
                <a:extLst>
                  <a:ext uri="{FF2B5EF4-FFF2-40B4-BE49-F238E27FC236}">
                    <a16:creationId xmlns:a16="http://schemas.microsoft.com/office/drawing/2014/main" id="{3A6174B7-978F-5DB8-1AC0-CAE6854FF880}"/>
                  </a:ext>
                </a:extLst>
              </p:cNvPr>
              <p:cNvSpPr/>
              <p:nvPr/>
            </p:nvSpPr>
            <p:spPr>
              <a:xfrm>
                <a:off x="6538617" y="3180680"/>
                <a:ext cx="253295" cy="304677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Cube 390">
                <a:extLst>
                  <a:ext uri="{FF2B5EF4-FFF2-40B4-BE49-F238E27FC236}">
                    <a16:creationId xmlns:a16="http://schemas.microsoft.com/office/drawing/2014/main" id="{35B6663C-4642-5904-2306-9390D8EBE342}"/>
                  </a:ext>
                </a:extLst>
              </p:cNvPr>
              <p:cNvSpPr/>
              <p:nvPr/>
            </p:nvSpPr>
            <p:spPr>
              <a:xfrm>
                <a:off x="6536476" y="2793466"/>
                <a:ext cx="253295" cy="304677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Cube 391">
                <a:extLst>
                  <a:ext uri="{FF2B5EF4-FFF2-40B4-BE49-F238E27FC236}">
                    <a16:creationId xmlns:a16="http://schemas.microsoft.com/office/drawing/2014/main" id="{EC6831BF-696D-DC4D-2A71-4E414EDA1B75}"/>
                  </a:ext>
                </a:extLst>
              </p:cNvPr>
              <p:cNvSpPr/>
              <p:nvPr/>
            </p:nvSpPr>
            <p:spPr>
              <a:xfrm>
                <a:off x="6857547" y="3175813"/>
                <a:ext cx="253295" cy="304677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Cube 392">
                <a:extLst>
                  <a:ext uri="{FF2B5EF4-FFF2-40B4-BE49-F238E27FC236}">
                    <a16:creationId xmlns:a16="http://schemas.microsoft.com/office/drawing/2014/main" id="{449F3C5E-B76B-4991-A4C7-FFEEF5DC7D3E}"/>
                  </a:ext>
                </a:extLst>
              </p:cNvPr>
              <p:cNvSpPr/>
              <p:nvPr/>
            </p:nvSpPr>
            <p:spPr>
              <a:xfrm>
                <a:off x="6857547" y="2793466"/>
                <a:ext cx="253295" cy="304677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4" name="Group 393">
              <a:extLst>
                <a:ext uri="{FF2B5EF4-FFF2-40B4-BE49-F238E27FC236}">
                  <a16:creationId xmlns:a16="http://schemas.microsoft.com/office/drawing/2014/main" id="{66E13D60-C70E-2404-9527-2B8FF18E82B6}"/>
                </a:ext>
              </a:extLst>
            </p:cNvPr>
            <p:cNvGrpSpPr/>
            <p:nvPr/>
          </p:nvGrpSpPr>
          <p:grpSpPr>
            <a:xfrm>
              <a:off x="7451986" y="1856926"/>
              <a:ext cx="656608" cy="740876"/>
              <a:chOff x="6536476" y="2793466"/>
              <a:chExt cx="574366" cy="691891"/>
            </a:xfrm>
          </p:grpSpPr>
          <p:sp>
            <p:nvSpPr>
              <p:cNvPr id="395" name="Cube 394">
                <a:extLst>
                  <a:ext uri="{FF2B5EF4-FFF2-40B4-BE49-F238E27FC236}">
                    <a16:creationId xmlns:a16="http://schemas.microsoft.com/office/drawing/2014/main" id="{30488DE7-BEBF-45FF-2ABB-CED205D0F650}"/>
                  </a:ext>
                </a:extLst>
              </p:cNvPr>
              <p:cNvSpPr/>
              <p:nvPr/>
            </p:nvSpPr>
            <p:spPr>
              <a:xfrm>
                <a:off x="6538617" y="3180680"/>
                <a:ext cx="253295" cy="304677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Cube 395">
                <a:extLst>
                  <a:ext uri="{FF2B5EF4-FFF2-40B4-BE49-F238E27FC236}">
                    <a16:creationId xmlns:a16="http://schemas.microsoft.com/office/drawing/2014/main" id="{2D574154-1071-4ACE-89DF-2E2AFEAB0FC0}"/>
                  </a:ext>
                </a:extLst>
              </p:cNvPr>
              <p:cNvSpPr/>
              <p:nvPr/>
            </p:nvSpPr>
            <p:spPr>
              <a:xfrm>
                <a:off x="6536476" y="2793466"/>
                <a:ext cx="253295" cy="304677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Cube 396">
                <a:extLst>
                  <a:ext uri="{FF2B5EF4-FFF2-40B4-BE49-F238E27FC236}">
                    <a16:creationId xmlns:a16="http://schemas.microsoft.com/office/drawing/2014/main" id="{0EB07CCC-B572-0B09-CD1A-4B107CFDC181}"/>
                  </a:ext>
                </a:extLst>
              </p:cNvPr>
              <p:cNvSpPr/>
              <p:nvPr/>
            </p:nvSpPr>
            <p:spPr>
              <a:xfrm>
                <a:off x="6857547" y="3175813"/>
                <a:ext cx="253295" cy="304677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Cube 397">
                <a:extLst>
                  <a:ext uri="{FF2B5EF4-FFF2-40B4-BE49-F238E27FC236}">
                    <a16:creationId xmlns:a16="http://schemas.microsoft.com/office/drawing/2014/main" id="{E740483E-5FC8-885A-5180-41F4E3104A7C}"/>
                  </a:ext>
                </a:extLst>
              </p:cNvPr>
              <p:cNvSpPr/>
              <p:nvPr/>
            </p:nvSpPr>
            <p:spPr>
              <a:xfrm>
                <a:off x="6857547" y="2793466"/>
                <a:ext cx="253295" cy="304677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9" name="Group 398">
              <a:extLst>
                <a:ext uri="{FF2B5EF4-FFF2-40B4-BE49-F238E27FC236}">
                  <a16:creationId xmlns:a16="http://schemas.microsoft.com/office/drawing/2014/main" id="{11B89D94-D920-5FE9-EFE0-E6367F64AE4D}"/>
                </a:ext>
              </a:extLst>
            </p:cNvPr>
            <p:cNvGrpSpPr/>
            <p:nvPr/>
          </p:nvGrpSpPr>
          <p:grpSpPr>
            <a:xfrm>
              <a:off x="7451986" y="2740439"/>
              <a:ext cx="656608" cy="740876"/>
              <a:chOff x="6536476" y="2793466"/>
              <a:chExt cx="574366" cy="691891"/>
            </a:xfrm>
          </p:grpSpPr>
          <p:sp>
            <p:nvSpPr>
              <p:cNvPr id="400" name="Cube 399">
                <a:extLst>
                  <a:ext uri="{FF2B5EF4-FFF2-40B4-BE49-F238E27FC236}">
                    <a16:creationId xmlns:a16="http://schemas.microsoft.com/office/drawing/2014/main" id="{BE78F407-CF63-1BFB-D76F-8297F5552B67}"/>
                  </a:ext>
                </a:extLst>
              </p:cNvPr>
              <p:cNvSpPr/>
              <p:nvPr/>
            </p:nvSpPr>
            <p:spPr>
              <a:xfrm>
                <a:off x="6538617" y="3180680"/>
                <a:ext cx="253295" cy="304677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Cube 400">
                <a:extLst>
                  <a:ext uri="{FF2B5EF4-FFF2-40B4-BE49-F238E27FC236}">
                    <a16:creationId xmlns:a16="http://schemas.microsoft.com/office/drawing/2014/main" id="{599E4622-D538-A028-4C28-922DE752342E}"/>
                  </a:ext>
                </a:extLst>
              </p:cNvPr>
              <p:cNvSpPr/>
              <p:nvPr/>
            </p:nvSpPr>
            <p:spPr>
              <a:xfrm>
                <a:off x="6536476" y="2793466"/>
                <a:ext cx="253295" cy="304677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Cube 401">
                <a:extLst>
                  <a:ext uri="{FF2B5EF4-FFF2-40B4-BE49-F238E27FC236}">
                    <a16:creationId xmlns:a16="http://schemas.microsoft.com/office/drawing/2014/main" id="{57AD7A18-8DC6-8BFA-2BE9-6B00061FD612}"/>
                  </a:ext>
                </a:extLst>
              </p:cNvPr>
              <p:cNvSpPr/>
              <p:nvPr/>
            </p:nvSpPr>
            <p:spPr>
              <a:xfrm>
                <a:off x="6857547" y="3175813"/>
                <a:ext cx="253295" cy="304677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Cube 402">
                <a:extLst>
                  <a:ext uri="{FF2B5EF4-FFF2-40B4-BE49-F238E27FC236}">
                    <a16:creationId xmlns:a16="http://schemas.microsoft.com/office/drawing/2014/main" id="{40EB9286-AE2A-43DC-D5A1-3BDF9E821EBA}"/>
                  </a:ext>
                </a:extLst>
              </p:cNvPr>
              <p:cNvSpPr/>
              <p:nvPr/>
            </p:nvSpPr>
            <p:spPr>
              <a:xfrm>
                <a:off x="6857547" y="2793466"/>
                <a:ext cx="253295" cy="304677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405" name="Straight Arrow Connector 404">
            <a:extLst>
              <a:ext uri="{FF2B5EF4-FFF2-40B4-BE49-F238E27FC236}">
                <a16:creationId xmlns:a16="http://schemas.microsoft.com/office/drawing/2014/main" id="{9BADDFBD-CDD6-0C6F-B1F1-2F687C854AE2}"/>
              </a:ext>
            </a:extLst>
          </p:cNvPr>
          <p:cNvCxnSpPr/>
          <p:nvPr/>
        </p:nvCxnSpPr>
        <p:spPr>
          <a:xfrm>
            <a:off x="5344300" y="2732971"/>
            <a:ext cx="175564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164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4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6" dur="1250" fill="hold"/>
                                            <p:tgtEl>
                                              <p:spTgt spid="5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7" dur="1250" fill="hold"/>
                                            <p:tgtEl>
                                              <p:spTgt spid="5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4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2" presetClass="entr" presetSubtype="2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0" dur="1250" fill="hold"/>
                                            <p:tgtEl>
                                              <p:spTgt spid="4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1" dur="1250" fill="hold"/>
                                            <p:tgtEl>
                                              <p:spTgt spid="4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6" dur="1250" fill="hold"/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7" dur="1250" fill="hold"/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5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5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54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5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33" grpId="0"/>
          <p:bldP spid="334" grpId="0" animBg="1"/>
          <p:bldP spid="547" grpId="0" animBg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5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5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4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4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250" fill="hold"/>
                                            <p:tgtEl>
                                              <p:spTgt spid="4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250" fill="hold"/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250" fill="hold"/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5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5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54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5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33" grpId="0"/>
          <p:bldP spid="334" grpId="0" animBg="1"/>
          <p:bldP spid="547" grpId="0" animBg="1"/>
          <p:bldP spid="19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9F42EF-6A2A-A021-6CCF-F1247FA455CF}"/>
              </a:ext>
            </a:extLst>
          </p:cNvPr>
          <p:cNvSpPr/>
          <p:nvPr/>
        </p:nvSpPr>
        <p:spPr>
          <a:xfrm>
            <a:off x="397727" y="335129"/>
            <a:ext cx="3014546" cy="702527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136 : 4 = ?</a:t>
            </a: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27CB5197-7C86-E80E-4487-32A94E895FA9}"/>
              </a:ext>
            </a:extLst>
          </p:cNvPr>
          <p:cNvSpPr txBox="1"/>
          <p:nvPr/>
        </p:nvSpPr>
        <p:spPr>
          <a:xfrm>
            <a:off x="397727" y="1209499"/>
            <a:ext cx="345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Đặt</a:t>
            </a:r>
            <a:r>
              <a:rPr lang="en-US" sz="3600" b="1" dirty="0"/>
              <a:t> </a:t>
            </a:r>
            <a:r>
              <a:rPr lang="en-US" sz="3600" b="1" dirty="0" err="1"/>
              <a:t>tính</a:t>
            </a:r>
            <a:r>
              <a:rPr lang="en-US" sz="3600" b="1" dirty="0"/>
              <a:t> </a:t>
            </a:r>
            <a:r>
              <a:rPr lang="en-US" sz="3600" b="1" dirty="0" err="1"/>
              <a:t>rồi</a:t>
            </a:r>
            <a:r>
              <a:rPr lang="en-US" sz="3600" b="1" dirty="0"/>
              <a:t> </a:t>
            </a:r>
            <a:r>
              <a:rPr lang="en-US" sz="3600" b="1" dirty="0" err="1"/>
              <a:t>tính</a:t>
            </a:r>
            <a:r>
              <a:rPr lang="en-US" sz="3600" b="1" dirty="0"/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5C0410-9DDA-B969-87B9-D05C0CE659A2}"/>
              </a:ext>
            </a:extLst>
          </p:cNvPr>
          <p:cNvSpPr txBox="1"/>
          <p:nvPr/>
        </p:nvSpPr>
        <p:spPr>
          <a:xfrm>
            <a:off x="1045443" y="1978851"/>
            <a:ext cx="1057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136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D8BF6E-2A72-672C-86AB-EFE4099D2938}"/>
              </a:ext>
            </a:extLst>
          </p:cNvPr>
          <p:cNvSpPr txBox="1"/>
          <p:nvPr/>
        </p:nvSpPr>
        <p:spPr>
          <a:xfrm>
            <a:off x="2144835" y="1973326"/>
            <a:ext cx="78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4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4FB6C9-CDFA-5EA8-9F70-C66D273B5468}"/>
              </a:ext>
            </a:extLst>
          </p:cNvPr>
          <p:cNvCxnSpPr>
            <a:cxnSpLocks/>
          </p:cNvCxnSpPr>
          <p:nvPr/>
        </p:nvCxnSpPr>
        <p:spPr>
          <a:xfrm>
            <a:off x="2183267" y="2151096"/>
            <a:ext cx="0" cy="22899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8AFE60-01AA-07F6-AF59-96F8514822A5}"/>
              </a:ext>
            </a:extLst>
          </p:cNvPr>
          <p:cNvCxnSpPr>
            <a:cxnSpLocks/>
          </p:cNvCxnSpPr>
          <p:nvPr/>
        </p:nvCxnSpPr>
        <p:spPr>
          <a:xfrm>
            <a:off x="2183267" y="2697007"/>
            <a:ext cx="95305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E8EE31F-4835-1DD2-EDFE-788CBF329CAA}"/>
              </a:ext>
            </a:extLst>
          </p:cNvPr>
          <p:cNvSpPr txBox="1"/>
          <p:nvPr/>
        </p:nvSpPr>
        <p:spPr>
          <a:xfrm>
            <a:off x="1061916" y="2641914"/>
            <a:ext cx="760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DE893B-41A6-57DE-D0DD-FD40C1EA5B63}"/>
              </a:ext>
            </a:extLst>
          </p:cNvPr>
          <p:cNvSpPr txBox="1"/>
          <p:nvPr/>
        </p:nvSpPr>
        <p:spPr>
          <a:xfrm>
            <a:off x="2143036" y="2641915"/>
            <a:ext cx="78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3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64B37C-AA47-A2DA-BF06-140BBF2559F8}"/>
              </a:ext>
            </a:extLst>
          </p:cNvPr>
          <p:cNvCxnSpPr>
            <a:cxnSpLocks/>
          </p:cNvCxnSpPr>
          <p:nvPr/>
        </p:nvCxnSpPr>
        <p:spPr>
          <a:xfrm>
            <a:off x="1045443" y="3343296"/>
            <a:ext cx="9911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45CFB24-8682-703E-AE5B-5FD9561E0A4F}"/>
              </a:ext>
            </a:extLst>
          </p:cNvPr>
          <p:cNvSpPr txBox="1"/>
          <p:nvPr/>
        </p:nvSpPr>
        <p:spPr>
          <a:xfrm>
            <a:off x="1326088" y="3247268"/>
            <a:ext cx="5327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E4F967-2FCE-8811-44F4-70EC47BAD4A5}"/>
              </a:ext>
            </a:extLst>
          </p:cNvPr>
          <p:cNvSpPr txBox="1"/>
          <p:nvPr/>
        </p:nvSpPr>
        <p:spPr>
          <a:xfrm>
            <a:off x="2432912" y="2642280"/>
            <a:ext cx="78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2C5736-520B-11EE-F07A-B212B78D437B}"/>
              </a:ext>
            </a:extLst>
          </p:cNvPr>
          <p:cNvSpPr txBox="1"/>
          <p:nvPr/>
        </p:nvSpPr>
        <p:spPr>
          <a:xfrm>
            <a:off x="1354301" y="3835682"/>
            <a:ext cx="760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16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28D5FE4-864F-19C7-CB38-CA9CC856B26E}"/>
              </a:ext>
            </a:extLst>
          </p:cNvPr>
          <p:cNvCxnSpPr>
            <a:cxnSpLocks/>
          </p:cNvCxnSpPr>
          <p:nvPr/>
        </p:nvCxnSpPr>
        <p:spPr>
          <a:xfrm>
            <a:off x="1325698" y="4537063"/>
            <a:ext cx="78681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F20B251-A89F-FE34-B4EC-73B65524C586}"/>
              </a:ext>
            </a:extLst>
          </p:cNvPr>
          <p:cNvSpPr txBox="1"/>
          <p:nvPr/>
        </p:nvSpPr>
        <p:spPr>
          <a:xfrm>
            <a:off x="1622637" y="4441034"/>
            <a:ext cx="480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AE0320F-0704-F28F-F860-4ED2D5044B08}"/>
              </a:ext>
            </a:extLst>
          </p:cNvPr>
          <p:cNvSpPr/>
          <p:nvPr/>
        </p:nvSpPr>
        <p:spPr>
          <a:xfrm>
            <a:off x="310294" y="5399910"/>
            <a:ext cx="3452648" cy="925836"/>
          </a:xfrm>
          <a:custGeom>
            <a:avLst/>
            <a:gdLst>
              <a:gd name="connsiteX0" fmla="*/ 0 w 3452648"/>
              <a:gd name="connsiteY0" fmla="*/ 298758 h 925836"/>
              <a:gd name="connsiteX1" fmla="*/ 298758 w 3452648"/>
              <a:gd name="connsiteY1" fmla="*/ 0 h 925836"/>
              <a:gd name="connsiteX2" fmla="*/ 3153890 w 3452648"/>
              <a:gd name="connsiteY2" fmla="*/ 0 h 925836"/>
              <a:gd name="connsiteX3" fmla="*/ 3452648 w 3452648"/>
              <a:gd name="connsiteY3" fmla="*/ 298758 h 925836"/>
              <a:gd name="connsiteX4" fmla="*/ 3452648 w 3452648"/>
              <a:gd name="connsiteY4" fmla="*/ 627078 h 925836"/>
              <a:gd name="connsiteX5" fmla="*/ 3153890 w 3452648"/>
              <a:gd name="connsiteY5" fmla="*/ 925836 h 925836"/>
              <a:gd name="connsiteX6" fmla="*/ 298758 w 3452648"/>
              <a:gd name="connsiteY6" fmla="*/ 925836 h 925836"/>
              <a:gd name="connsiteX7" fmla="*/ 0 w 3452648"/>
              <a:gd name="connsiteY7" fmla="*/ 627078 h 925836"/>
              <a:gd name="connsiteX8" fmla="*/ 0 w 3452648"/>
              <a:gd name="connsiteY8" fmla="*/ 298758 h 925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52648" h="925836" fill="none" extrusionOk="0">
                <a:moveTo>
                  <a:pt x="0" y="298758"/>
                </a:moveTo>
                <a:cubicBezTo>
                  <a:pt x="723" y="153322"/>
                  <a:pt x="139905" y="10315"/>
                  <a:pt x="298758" y="0"/>
                </a:cubicBezTo>
                <a:cubicBezTo>
                  <a:pt x="996911" y="72427"/>
                  <a:pt x="2549824" y="61419"/>
                  <a:pt x="3153890" y="0"/>
                </a:cubicBezTo>
                <a:cubicBezTo>
                  <a:pt x="3314734" y="-28604"/>
                  <a:pt x="3437404" y="129148"/>
                  <a:pt x="3452648" y="298758"/>
                </a:cubicBezTo>
                <a:cubicBezTo>
                  <a:pt x="3479466" y="338576"/>
                  <a:pt x="3458535" y="551208"/>
                  <a:pt x="3452648" y="627078"/>
                </a:cubicBezTo>
                <a:cubicBezTo>
                  <a:pt x="3456863" y="770685"/>
                  <a:pt x="3299058" y="903605"/>
                  <a:pt x="3153890" y="925836"/>
                </a:cubicBezTo>
                <a:cubicBezTo>
                  <a:pt x="2469227" y="955663"/>
                  <a:pt x="1617765" y="846530"/>
                  <a:pt x="298758" y="925836"/>
                </a:cubicBezTo>
                <a:cubicBezTo>
                  <a:pt x="150396" y="923955"/>
                  <a:pt x="-22678" y="796561"/>
                  <a:pt x="0" y="627078"/>
                </a:cubicBezTo>
                <a:cubicBezTo>
                  <a:pt x="-264" y="482273"/>
                  <a:pt x="10751" y="430063"/>
                  <a:pt x="0" y="298758"/>
                </a:cubicBezTo>
                <a:close/>
              </a:path>
              <a:path w="3452648" h="925836" stroke="0" extrusionOk="0">
                <a:moveTo>
                  <a:pt x="0" y="298758"/>
                </a:moveTo>
                <a:cubicBezTo>
                  <a:pt x="18216" y="138724"/>
                  <a:pt x="135157" y="2912"/>
                  <a:pt x="298758" y="0"/>
                </a:cubicBezTo>
                <a:cubicBezTo>
                  <a:pt x="912318" y="123000"/>
                  <a:pt x="1899656" y="-96860"/>
                  <a:pt x="3153890" y="0"/>
                </a:cubicBezTo>
                <a:cubicBezTo>
                  <a:pt x="3302436" y="-12540"/>
                  <a:pt x="3462749" y="113395"/>
                  <a:pt x="3452648" y="298758"/>
                </a:cubicBezTo>
                <a:cubicBezTo>
                  <a:pt x="3453546" y="405132"/>
                  <a:pt x="3449817" y="529529"/>
                  <a:pt x="3452648" y="627078"/>
                </a:cubicBezTo>
                <a:cubicBezTo>
                  <a:pt x="3443030" y="795561"/>
                  <a:pt x="3303066" y="923246"/>
                  <a:pt x="3153890" y="925836"/>
                </a:cubicBezTo>
                <a:cubicBezTo>
                  <a:pt x="2349443" y="765129"/>
                  <a:pt x="933033" y="965503"/>
                  <a:pt x="298758" y="925836"/>
                </a:cubicBezTo>
                <a:cubicBezTo>
                  <a:pt x="126340" y="924338"/>
                  <a:pt x="-15403" y="785099"/>
                  <a:pt x="0" y="627078"/>
                </a:cubicBezTo>
                <a:cubicBezTo>
                  <a:pt x="4616" y="556437"/>
                  <a:pt x="23590" y="349838"/>
                  <a:pt x="0" y="298758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3226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136 : 4 = 34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7DFA45-0C7B-072F-8DFB-1EE092A7AA5D}"/>
              </a:ext>
            </a:extLst>
          </p:cNvPr>
          <p:cNvSpPr txBox="1"/>
          <p:nvPr/>
        </p:nvSpPr>
        <p:spPr>
          <a:xfrm>
            <a:off x="1641522" y="3247268"/>
            <a:ext cx="4670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227609-598D-6EB9-2CE1-6D958A64CF0D}"/>
              </a:ext>
            </a:extLst>
          </p:cNvPr>
          <p:cNvSpPr txBox="1"/>
          <p:nvPr/>
        </p:nvSpPr>
        <p:spPr>
          <a:xfrm>
            <a:off x="4517573" y="2057400"/>
            <a:ext cx="7141024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13 chia 4 </a:t>
            </a:r>
            <a:r>
              <a:rPr lang="en-US" sz="3200" dirty="0" err="1"/>
              <a:t>được</a:t>
            </a:r>
            <a:r>
              <a:rPr lang="en-US" sz="3200" dirty="0"/>
              <a:t> 3, </a:t>
            </a:r>
            <a:r>
              <a:rPr lang="en-US" sz="3200" dirty="0" err="1"/>
              <a:t>viết</a:t>
            </a:r>
            <a:r>
              <a:rPr lang="en-US" sz="3200" dirty="0"/>
              <a:t> 3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     3 </a:t>
            </a:r>
            <a:r>
              <a:rPr lang="en-US" sz="3200" dirty="0" err="1"/>
              <a:t>nhân</a:t>
            </a:r>
            <a:r>
              <a:rPr lang="en-US" sz="3200" dirty="0"/>
              <a:t> 4 </a:t>
            </a:r>
            <a:r>
              <a:rPr lang="en-US" sz="3200" dirty="0" err="1"/>
              <a:t>bằng</a:t>
            </a:r>
            <a:r>
              <a:rPr lang="en-US" sz="3200" dirty="0"/>
              <a:t> 12; 13 </a:t>
            </a:r>
            <a:r>
              <a:rPr lang="en-US" sz="3200" dirty="0" err="1"/>
              <a:t>trừ</a:t>
            </a:r>
            <a:r>
              <a:rPr lang="en-US" sz="3200" dirty="0"/>
              <a:t> 12 </a:t>
            </a:r>
            <a:r>
              <a:rPr lang="en-US" sz="3200" dirty="0" err="1"/>
              <a:t>bằng</a:t>
            </a:r>
            <a:r>
              <a:rPr lang="en-US" sz="3200" dirty="0"/>
              <a:t> 1.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/>
              <a:t>Hạ</a:t>
            </a:r>
            <a:r>
              <a:rPr lang="en-US" sz="3200" dirty="0"/>
              <a:t> 6, </a:t>
            </a:r>
            <a:r>
              <a:rPr lang="en-US" sz="3200" dirty="0" err="1"/>
              <a:t>được</a:t>
            </a:r>
            <a:r>
              <a:rPr lang="en-US" sz="3200" dirty="0"/>
              <a:t> 16; 16 chia 4 </a:t>
            </a:r>
            <a:r>
              <a:rPr lang="en-US" sz="3200" dirty="0" err="1"/>
              <a:t>được</a:t>
            </a:r>
            <a:r>
              <a:rPr lang="en-US" sz="3200" dirty="0"/>
              <a:t> 4, </a:t>
            </a:r>
            <a:r>
              <a:rPr lang="en-US" sz="3200" dirty="0" err="1"/>
              <a:t>viết</a:t>
            </a:r>
            <a:r>
              <a:rPr lang="en-US" sz="3200" dirty="0"/>
              <a:t> 4.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     4 </a:t>
            </a:r>
            <a:r>
              <a:rPr lang="en-US" sz="3200" dirty="0" err="1"/>
              <a:t>nhân</a:t>
            </a:r>
            <a:r>
              <a:rPr lang="en-US" sz="3200" dirty="0"/>
              <a:t> 4 </a:t>
            </a:r>
            <a:r>
              <a:rPr lang="en-US" sz="3200" dirty="0" err="1"/>
              <a:t>bằng</a:t>
            </a:r>
            <a:r>
              <a:rPr lang="en-US" sz="3200" dirty="0"/>
              <a:t> 16; 16 </a:t>
            </a:r>
            <a:r>
              <a:rPr lang="en-US" sz="3200" dirty="0" err="1"/>
              <a:t>trừ</a:t>
            </a:r>
            <a:r>
              <a:rPr lang="en-US" sz="3200" dirty="0"/>
              <a:t> 16 </a:t>
            </a:r>
            <a:r>
              <a:rPr lang="en-US" sz="3200" dirty="0" err="1"/>
              <a:t>bằng</a:t>
            </a:r>
            <a:r>
              <a:rPr lang="en-US" sz="3200" dirty="0"/>
              <a:t> 0</a:t>
            </a:r>
          </a:p>
        </p:txBody>
      </p:sp>
    </p:spTree>
    <p:extLst>
      <p:ext uri="{BB962C8B-B14F-4D97-AF65-F5344CB8AC3E}">
        <p14:creationId xmlns:p14="http://schemas.microsoft.com/office/powerpoint/2010/main" val="305745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500"/>
                                            <p:tgtEl>
                                              <p:spTgt spid="2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4" dur="500"/>
                                            <p:tgtEl>
                                              <p:spTgt spid="2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3" dur="500"/>
                                            <p:tgtEl>
                                              <p:spTgt spid="2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0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33" grpId="0"/>
          <p:bldP spid="4" grpId="0"/>
          <p:bldP spid="6" grpId="0"/>
          <p:bldP spid="9" grpId="0"/>
          <p:bldP spid="10" grpId="0"/>
          <p:bldP spid="12" grpId="0"/>
          <p:bldP spid="13" grpId="0"/>
          <p:bldP spid="14" grpId="0"/>
          <p:bldP spid="16" grpId="0"/>
          <p:bldP spid="17" grpId="0" animBg="1"/>
          <p:bldP spid="20" grpId="0"/>
          <p:bldP spid="24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500"/>
                                            <p:tgtEl>
                                              <p:spTgt spid="2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4" dur="500"/>
                                            <p:tgtEl>
                                              <p:spTgt spid="2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3" dur="500"/>
                                            <p:tgtEl>
                                              <p:spTgt spid="2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0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33" grpId="0"/>
          <p:bldP spid="4" grpId="0"/>
          <p:bldP spid="6" grpId="0"/>
          <p:bldP spid="9" grpId="0"/>
          <p:bldP spid="10" grpId="0"/>
          <p:bldP spid="12" grpId="0"/>
          <p:bldP spid="13" grpId="0"/>
          <p:bldP spid="14" grpId="0"/>
          <p:bldP spid="16" grpId="0"/>
          <p:bldP spid="17" grpId="0" animBg="1"/>
          <p:bldP spid="20" grpId="0"/>
          <p:bldP spid="24" grpId="0" uiExpand="1" build="p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9F42EF-6A2A-A021-6CCF-F1247FA455CF}"/>
              </a:ext>
            </a:extLst>
          </p:cNvPr>
          <p:cNvSpPr/>
          <p:nvPr/>
        </p:nvSpPr>
        <p:spPr>
          <a:xfrm>
            <a:off x="397727" y="402714"/>
            <a:ext cx="9573587" cy="702527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Thử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lại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xem</a:t>
            </a:r>
            <a:r>
              <a:rPr lang="en-US" sz="4000" b="1" dirty="0">
                <a:solidFill>
                  <a:srgbClr val="FF0000"/>
                </a:solidFill>
              </a:rPr>
              <a:t> 136 : 4 = 34 </a:t>
            </a:r>
            <a:r>
              <a:rPr lang="en-US" sz="4000" b="1" dirty="0" err="1">
                <a:solidFill>
                  <a:srgbClr val="FF0000"/>
                </a:solidFill>
              </a:rPr>
              <a:t>có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đúng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không</a:t>
            </a:r>
            <a:r>
              <a:rPr lang="en-US" sz="4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27CB5197-7C86-E80E-4487-32A94E895FA9}"/>
              </a:ext>
            </a:extLst>
          </p:cNvPr>
          <p:cNvSpPr txBox="1"/>
          <p:nvPr/>
        </p:nvSpPr>
        <p:spPr>
          <a:xfrm>
            <a:off x="397727" y="1368505"/>
            <a:ext cx="4188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Đặt</a:t>
            </a:r>
            <a:r>
              <a:rPr lang="en-US" sz="4000" b="1" dirty="0"/>
              <a:t> </a:t>
            </a:r>
            <a:r>
              <a:rPr lang="en-US" sz="4000" b="1" dirty="0" err="1"/>
              <a:t>tính</a:t>
            </a:r>
            <a:r>
              <a:rPr lang="en-US" sz="4000" b="1" dirty="0"/>
              <a:t> </a:t>
            </a:r>
            <a:r>
              <a:rPr lang="en-US" sz="4000" b="1" dirty="0" err="1"/>
              <a:t>rồi</a:t>
            </a:r>
            <a:r>
              <a:rPr lang="en-US" sz="4000" b="1" dirty="0"/>
              <a:t> </a:t>
            </a:r>
            <a:r>
              <a:rPr lang="en-US" sz="4000" b="1" dirty="0" err="1"/>
              <a:t>tính</a:t>
            </a:r>
            <a:r>
              <a:rPr lang="en-US" sz="4000" b="1" dirty="0"/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5C0410-9DDA-B969-87B9-D05C0CE659A2}"/>
              </a:ext>
            </a:extLst>
          </p:cNvPr>
          <p:cNvSpPr txBox="1"/>
          <p:nvPr/>
        </p:nvSpPr>
        <p:spPr>
          <a:xfrm>
            <a:off x="1786202" y="2323917"/>
            <a:ext cx="1294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34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D8BF6E-2A72-672C-86AB-EFE4099D2938}"/>
              </a:ext>
            </a:extLst>
          </p:cNvPr>
          <p:cNvSpPr txBox="1"/>
          <p:nvPr/>
        </p:nvSpPr>
        <p:spPr>
          <a:xfrm>
            <a:off x="2117363" y="3235413"/>
            <a:ext cx="963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4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8AFE60-01AA-07F6-AF59-96F8514822A5}"/>
              </a:ext>
            </a:extLst>
          </p:cNvPr>
          <p:cNvCxnSpPr>
            <a:cxnSpLocks/>
          </p:cNvCxnSpPr>
          <p:nvPr/>
        </p:nvCxnSpPr>
        <p:spPr>
          <a:xfrm>
            <a:off x="1530842" y="4138326"/>
            <a:ext cx="142191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E8EE31F-4835-1DD2-EDFE-788CBF329CAA}"/>
              </a:ext>
            </a:extLst>
          </p:cNvPr>
          <p:cNvSpPr txBox="1"/>
          <p:nvPr/>
        </p:nvSpPr>
        <p:spPr>
          <a:xfrm>
            <a:off x="1658522" y="4126493"/>
            <a:ext cx="1294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136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E4F967-2FCE-8811-44F4-70EC47BAD4A5}"/>
              </a:ext>
            </a:extLst>
          </p:cNvPr>
          <p:cNvSpPr txBox="1"/>
          <p:nvPr/>
        </p:nvSpPr>
        <p:spPr>
          <a:xfrm>
            <a:off x="1219137" y="2757624"/>
            <a:ext cx="963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x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288B4E0-3D51-1273-9602-7F2422B0B724}"/>
              </a:ext>
            </a:extLst>
          </p:cNvPr>
          <p:cNvGrpSpPr/>
          <p:nvPr/>
        </p:nvGrpSpPr>
        <p:grpSpPr>
          <a:xfrm>
            <a:off x="6096000" y="1855830"/>
            <a:ext cx="4284579" cy="4504831"/>
            <a:chOff x="8001897" y="2517912"/>
            <a:chExt cx="3807499" cy="400322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7B0D1F5-B2E0-DE26-18EA-0576352C685E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CHÍNH XÁC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EE136F4-0616-F508-4F1E-D7A1C56912CE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3F4D5CE3-2DFC-BEAB-39A5-930861AF30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C4B399-60C1-FA22-83A2-B3225AE84E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8068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33" grpId="0"/>
          <p:bldP spid="4" grpId="0"/>
          <p:bldP spid="6" grpId="0"/>
          <p:bldP spid="9" grpId="0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33" grpId="0"/>
          <p:bldP spid="4" grpId="0"/>
          <p:bldP spid="6" grpId="0"/>
          <p:bldP spid="9" grpId="0"/>
          <p:bldP spid="13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9F42EF-6A2A-A021-6CCF-F1247FA455CF}"/>
              </a:ext>
            </a:extLst>
          </p:cNvPr>
          <p:cNvSpPr/>
          <p:nvPr/>
        </p:nvSpPr>
        <p:spPr>
          <a:xfrm>
            <a:off x="397727" y="335129"/>
            <a:ext cx="3014546" cy="702527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362 : 3 = ?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1518F527-447C-0AA3-8B77-E6C94209F3B1}"/>
              </a:ext>
            </a:extLst>
          </p:cNvPr>
          <p:cNvSpPr txBox="1"/>
          <p:nvPr/>
        </p:nvSpPr>
        <p:spPr>
          <a:xfrm>
            <a:off x="350677" y="1533061"/>
            <a:ext cx="345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ảnh</a:t>
            </a:r>
            <a:r>
              <a:rPr lang="en-US" sz="3200" b="1" dirty="0"/>
              <a:t> </a:t>
            </a:r>
            <a:r>
              <a:rPr lang="en-US" sz="3200" b="1" dirty="0" err="1"/>
              <a:t>thứ</a:t>
            </a:r>
            <a:r>
              <a:rPr lang="en-US" sz="3200" b="1" dirty="0"/>
              <a:t> </a:t>
            </a:r>
            <a:r>
              <a:rPr lang="en-US" sz="3200" b="1" dirty="0" err="1"/>
              <a:t>nhất</a:t>
            </a:r>
            <a:r>
              <a:rPr lang="en-US" sz="3200" b="1" dirty="0"/>
              <a:t>:</a:t>
            </a:r>
          </a:p>
        </p:txBody>
      </p:sp>
      <p:sp>
        <p:nvSpPr>
          <p:cNvPr id="179" name="Rectangle: Rounded Corners 178">
            <a:extLst>
              <a:ext uri="{FF2B5EF4-FFF2-40B4-BE49-F238E27FC236}">
                <a16:creationId xmlns:a16="http://schemas.microsoft.com/office/drawing/2014/main" id="{4317B501-A546-160C-8BA4-92D80883FB50}"/>
              </a:ext>
            </a:extLst>
          </p:cNvPr>
          <p:cNvSpPr/>
          <p:nvPr/>
        </p:nvSpPr>
        <p:spPr>
          <a:xfrm>
            <a:off x="1022469" y="4629482"/>
            <a:ext cx="3086208" cy="702527"/>
          </a:xfrm>
          <a:prstGeom prst="roundRect">
            <a:avLst>
              <a:gd name="adj" fmla="val 27298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</a:rPr>
              <a:t>Thể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hiện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số</a:t>
            </a:r>
            <a:r>
              <a:rPr lang="en-US" sz="3200" dirty="0">
                <a:solidFill>
                  <a:schemeClr val="tx1"/>
                </a:solidFill>
              </a:rPr>
              <a:t> 362.</a:t>
            </a: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27CB5197-7C86-E80E-4487-32A94E895FA9}"/>
              </a:ext>
            </a:extLst>
          </p:cNvPr>
          <p:cNvSpPr txBox="1"/>
          <p:nvPr/>
        </p:nvSpPr>
        <p:spPr>
          <a:xfrm>
            <a:off x="6140917" y="1545839"/>
            <a:ext cx="345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ảnh</a:t>
            </a:r>
            <a:r>
              <a:rPr lang="en-US" sz="3200" b="1" dirty="0"/>
              <a:t> </a:t>
            </a:r>
            <a:r>
              <a:rPr lang="en-US" sz="3200" b="1" dirty="0" err="1"/>
              <a:t>thứ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:</a:t>
            </a:r>
          </a:p>
        </p:txBody>
      </p:sp>
      <p:sp>
        <p:nvSpPr>
          <p:cNvPr id="334" name="Rectangle: Rounded Corners 333">
            <a:extLst>
              <a:ext uri="{FF2B5EF4-FFF2-40B4-BE49-F238E27FC236}">
                <a16:creationId xmlns:a16="http://schemas.microsoft.com/office/drawing/2014/main" id="{98560815-736D-1E52-4BE6-F53DC9D62015}"/>
              </a:ext>
            </a:extLst>
          </p:cNvPr>
          <p:cNvSpPr/>
          <p:nvPr/>
        </p:nvSpPr>
        <p:spPr>
          <a:xfrm>
            <a:off x="6187967" y="4396439"/>
            <a:ext cx="5401726" cy="1365719"/>
          </a:xfrm>
          <a:prstGeom prst="roundRect">
            <a:avLst>
              <a:gd name="adj" fmla="val 14772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3 </a:t>
            </a:r>
            <a:r>
              <a:rPr lang="en-US" sz="2800" dirty="0" err="1">
                <a:solidFill>
                  <a:schemeClr val="tx1"/>
                </a:solidFill>
              </a:rPr>
              <a:t>trăm</a:t>
            </a:r>
            <a:r>
              <a:rPr lang="en-US" sz="2800" dirty="0">
                <a:solidFill>
                  <a:schemeClr val="tx1"/>
                </a:solidFill>
              </a:rPr>
              <a:t> : 3 = 1 </a:t>
            </a:r>
            <a:r>
              <a:rPr lang="en-US" sz="2800" dirty="0" err="1">
                <a:solidFill>
                  <a:schemeClr val="tx1"/>
                </a:solidFill>
              </a:rPr>
              <a:t>trăm</a:t>
            </a:r>
            <a:endParaRPr lang="en-US" sz="2800" dirty="0">
              <a:solidFill>
                <a:schemeClr val="tx1"/>
              </a:solidFill>
            </a:endParaRPr>
          </a:p>
          <a:p>
            <a:pPr algn="just"/>
            <a:r>
              <a:rPr lang="en-US" sz="2800" dirty="0">
                <a:solidFill>
                  <a:schemeClr val="tx1"/>
                </a:solidFill>
              </a:rPr>
              <a:t>6 </a:t>
            </a:r>
            <a:r>
              <a:rPr lang="en-US" sz="2800" dirty="0" err="1">
                <a:solidFill>
                  <a:schemeClr val="tx1"/>
                </a:solidFill>
              </a:rPr>
              <a:t>chục</a:t>
            </a:r>
            <a:r>
              <a:rPr lang="en-US" sz="2800" dirty="0">
                <a:solidFill>
                  <a:schemeClr val="tx1"/>
                </a:solidFill>
              </a:rPr>
              <a:t> : 3 = 2 </a:t>
            </a:r>
            <a:r>
              <a:rPr lang="en-US" sz="2800" dirty="0" err="1">
                <a:solidFill>
                  <a:schemeClr val="tx1"/>
                </a:solidFill>
              </a:rPr>
              <a:t>chục</a:t>
            </a:r>
            <a:endParaRPr lang="en-US" sz="2800" dirty="0">
              <a:solidFill>
                <a:schemeClr val="tx1"/>
              </a:solidFill>
            </a:endParaRPr>
          </a:p>
          <a:p>
            <a:pPr algn="just"/>
            <a:r>
              <a:rPr lang="en-US" sz="2800" dirty="0">
                <a:solidFill>
                  <a:schemeClr val="tx1"/>
                </a:solidFill>
              </a:rPr>
              <a:t>2 </a:t>
            </a:r>
            <a:r>
              <a:rPr lang="en-US" sz="2800" dirty="0" err="1">
                <a:solidFill>
                  <a:schemeClr val="tx1"/>
                </a:solidFill>
              </a:rPr>
              <a:t>đơn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vị</a:t>
            </a:r>
            <a:r>
              <a:rPr lang="en-US" sz="2800" dirty="0">
                <a:solidFill>
                  <a:schemeClr val="tx1"/>
                </a:solidFill>
              </a:rPr>
              <a:t> : 3 = 0 </a:t>
            </a:r>
            <a:r>
              <a:rPr lang="en-US" sz="2800" dirty="0" err="1">
                <a:solidFill>
                  <a:schemeClr val="tx1"/>
                </a:solidFill>
              </a:rPr>
              <a:t>đơn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vị</a:t>
            </a:r>
            <a:r>
              <a:rPr lang="en-US" sz="2800" dirty="0">
                <a:solidFill>
                  <a:schemeClr val="tx1"/>
                </a:solidFill>
              </a:rPr>
              <a:t> (</a:t>
            </a:r>
            <a:r>
              <a:rPr lang="en-US" sz="2800" dirty="0" err="1">
                <a:solidFill>
                  <a:schemeClr val="tx1"/>
                </a:solidFill>
              </a:rPr>
              <a:t>dư</a:t>
            </a:r>
            <a:r>
              <a:rPr lang="en-US" sz="2800" dirty="0">
                <a:solidFill>
                  <a:schemeClr val="tx1"/>
                </a:solidFill>
              </a:rPr>
              <a:t> 2 </a:t>
            </a:r>
            <a:r>
              <a:rPr lang="en-US" sz="2800" dirty="0" err="1">
                <a:solidFill>
                  <a:schemeClr val="tx1"/>
                </a:solidFill>
              </a:rPr>
              <a:t>đơn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vị</a:t>
            </a:r>
            <a:r>
              <a:rPr lang="en-US" sz="2800" dirty="0">
                <a:solidFill>
                  <a:schemeClr val="tx1"/>
                </a:solidFill>
              </a:rPr>
              <a:t>)</a:t>
            </a:r>
          </a:p>
        </p:txBody>
      </p:sp>
      <p:cxnSp>
        <p:nvCxnSpPr>
          <p:cNvPr id="546" name="Straight Arrow Connector 545">
            <a:extLst>
              <a:ext uri="{FF2B5EF4-FFF2-40B4-BE49-F238E27FC236}">
                <a16:creationId xmlns:a16="http://schemas.microsoft.com/office/drawing/2014/main" id="{DFC3FA89-8A35-2521-75AE-E3CE6AC15C4E}"/>
              </a:ext>
            </a:extLst>
          </p:cNvPr>
          <p:cNvCxnSpPr>
            <a:cxnSpLocks/>
          </p:cNvCxnSpPr>
          <p:nvPr/>
        </p:nvCxnSpPr>
        <p:spPr>
          <a:xfrm flipV="1">
            <a:off x="4827060" y="3298612"/>
            <a:ext cx="757673" cy="130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9" name="Group 878">
            <a:extLst>
              <a:ext uri="{FF2B5EF4-FFF2-40B4-BE49-F238E27FC236}">
                <a16:creationId xmlns:a16="http://schemas.microsoft.com/office/drawing/2014/main" id="{80CEDC53-646E-04E7-C6D0-F182EB8195D3}"/>
              </a:ext>
            </a:extLst>
          </p:cNvPr>
          <p:cNvGrpSpPr/>
          <p:nvPr/>
        </p:nvGrpSpPr>
        <p:grpSpPr>
          <a:xfrm>
            <a:off x="397726" y="2206489"/>
            <a:ext cx="4382025" cy="2101240"/>
            <a:chOff x="397726" y="1718336"/>
            <a:chExt cx="4382025" cy="2101240"/>
          </a:xfrm>
        </p:grpSpPr>
        <p:sp>
          <p:nvSpPr>
            <p:cNvPr id="174" name="Rectangle: Rounded Corners 173">
              <a:extLst>
                <a:ext uri="{FF2B5EF4-FFF2-40B4-BE49-F238E27FC236}">
                  <a16:creationId xmlns:a16="http://schemas.microsoft.com/office/drawing/2014/main" id="{8E911D31-9303-1BE9-9901-3856EAE2B79D}"/>
                </a:ext>
              </a:extLst>
            </p:cNvPr>
            <p:cNvSpPr/>
            <p:nvPr/>
          </p:nvSpPr>
          <p:spPr>
            <a:xfrm>
              <a:off x="397726" y="1718336"/>
              <a:ext cx="4382025" cy="2101240"/>
            </a:xfrm>
            <a:prstGeom prst="roundRect">
              <a:avLst>
                <a:gd name="adj" fmla="val 10857"/>
              </a:avLst>
            </a:prstGeom>
            <a:solidFill>
              <a:srgbClr val="CC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7" name="Cube 166">
              <a:extLst>
                <a:ext uri="{FF2B5EF4-FFF2-40B4-BE49-F238E27FC236}">
                  <a16:creationId xmlns:a16="http://schemas.microsoft.com/office/drawing/2014/main" id="{EE516A68-E478-C5A6-B31D-16672E01B3AE}"/>
                </a:ext>
              </a:extLst>
            </p:cNvPr>
            <p:cNvSpPr/>
            <p:nvPr/>
          </p:nvSpPr>
          <p:spPr>
            <a:xfrm>
              <a:off x="4291669" y="3187052"/>
              <a:ext cx="169512" cy="197455"/>
            </a:xfrm>
            <a:prstGeom prst="cube">
              <a:avLst/>
            </a:prstGeom>
            <a:solidFill>
              <a:srgbClr val="66CCFF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Cube 170">
              <a:extLst>
                <a:ext uri="{FF2B5EF4-FFF2-40B4-BE49-F238E27FC236}">
                  <a16:creationId xmlns:a16="http://schemas.microsoft.com/office/drawing/2014/main" id="{9F3222A6-9776-EB28-D48E-79ADD13C53A3}"/>
                </a:ext>
              </a:extLst>
            </p:cNvPr>
            <p:cNvSpPr/>
            <p:nvPr/>
          </p:nvSpPr>
          <p:spPr>
            <a:xfrm>
              <a:off x="4509161" y="3187052"/>
              <a:ext cx="169512" cy="197455"/>
            </a:xfrm>
            <a:prstGeom prst="cube">
              <a:avLst/>
            </a:prstGeom>
            <a:solidFill>
              <a:srgbClr val="66CCFF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C431184B-ED43-3A47-E0CE-5375B1412E3B}"/>
                </a:ext>
              </a:extLst>
            </p:cNvPr>
            <p:cNvGrpSpPr/>
            <p:nvPr/>
          </p:nvGrpSpPr>
          <p:grpSpPr>
            <a:xfrm>
              <a:off x="2807514" y="2159184"/>
              <a:ext cx="173984" cy="1209345"/>
              <a:chOff x="5155088" y="892304"/>
              <a:chExt cx="675869" cy="4931202"/>
            </a:xfrm>
            <a:solidFill>
              <a:srgbClr val="66CCFF"/>
            </a:solidFill>
          </p:grpSpPr>
          <p:sp>
            <p:nvSpPr>
              <p:cNvPr id="135" name="Cube 134">
                <a:extLst>
                  <a:ext uri="{FF2B5EF4-FFF2-40B4-BE49-F238E27FC236}">
                    <a16:creationId xmlns:a16="http://schemas.microsoft.com/office/drawing/2014/main" id="{C1D767B6-73F0-2252-A249-E45472E40B72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Cube 135">
                <a:extLst>
                  <a:ext uri="{FF2B5EF4-FFF2-40B4-BE49-F238E27FC236}">
                    <a16:creationId xmlns:a16="http://schemas.microsoft.com/office/drawing/2014/main" id="{489A921F-0841-DDE4-56AE-0E979813DD4E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Cube 136">
                <a:extLst>
                  <a:ext uri="{FF2B5EF4-FFF2-40B4-BE49-F238E27FC236}">
                    <a16:creationId xmlns:a16="http://schemas.microsoft.com/office/drawing/2014/main" id="{CF8C9974-850A-B572-0DB6-72B8935BFD71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Cube 137">
                <a:extLst>
                  <a:ext uri="{FF2B5EF4-FFF2-40B4-BE49-F238E27FC236}">
                    <a16:creationId xmlns:a16="http://schemas.microsoft.com/office/drawing/2014/main" id="{52252EE8-47A4-2991-AF84-24C9C50B9808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Cube 138">
                <a:extLst>
                  <a:ext uri="{FF2B5EF4-FFF2-40B4-BE49-F238E27FC236}">
                    <a16:creationId xmlns:a16="http://schemas.microsoft.com/office/drawing/2014/main" id="{CA8D96BA-DCAE-2648-3723-BC938D060AF1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0" name="Cube 139">
                <a:extLst>
                  <a:ext uri="{FF2B5EF4-FFF2-40B4-BE49-F238E27FC236}">
                    <a16:creationId xmlns:a16="http://schemas.microsoft.com/office/drawing/2014/main" id="{D8582C3A-03CD-08CA-6156-D41F5F364FC6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Cube 140">
                <a:extLst>
                  <a:ext uri="{FF2B5EF4-FFF2-40B4-BE49-F238E27FC236}">
                    <a16:creationId xmlns:a16="http://schemas.microsoft.com/office/drawing/2014/main" id="{9541EA6F-420F-7C5D-4282-222797758926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" name="Cube 141">
                <a:extLst>
                  <a:ext uri="{FF2B5EF4-FFF2-40B4-BE49-F238E27FC236}">
                    <a16:creationId xmlns:a16="http://schemas.microsoft.com/office/drawing/2014/main" id="{AE865B12-7F3C-03FC-F75C-42CAE86BFC7F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Cube 142">
                <a:extLst>
                  <a:ext uri="{FF2B5EF4-FFF2-40B4-BE49-F238E27FC236}">
                    <a16:creationId xmlns:a16="http://schemas.microsoft.com/office/drawing/2014/main" id="{B0F03AC7-36F6-8E09-58FA-C8375FD5D4F4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Cube 143">
                <a:extLst>
                  <a:ext uri="{FF2B5EF4-FFF2-40B4-BE49-F238E27FC236}">
                    <a16:creationId xmlns:a16="http://schemas.microsoft.com/office/drawing/2014/main" id="{A0F6822D-3B3F-CFA7-395C-4B470704E2EF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22" name="Group 821">
              <a:extLst>
                <a:ext uri="{FF2B5EF4-FFF2-40B4-BE49-F238E27FC236}">
                  <a16:creationId xmlns:a16="http://schemas.microsoft.com/office/drawing/2014/main" id="{DAEDAA83-D6F2-6D40-F5E8-C74A7A5397E8}"/>
                </a:ext>
              </a:extLst>
            </p:cNvPr>
            <p:cNvGrpSpPr/>
            <p:nvPr/>
          </p:nvGrpSpPr>
          <p:grpSpPr>
            <a:xfrm>
              <a:off x="523536" y="1869685"/>
              <a:ext cx="2171433" cy="1811549"/>
              <a:chOff x="138718" y="1811220"/>
              <a:chExt cx="2171433" cy="1811549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97859D05-0DE3-DC9A-A71A-5B843A782CFC}"/>
                  </a:ext>
                </a:extLst>
              </p:cNvPr>
              <p:cNvGrpSpPr/>
              <p:nvPr/>
            </p:nvGrpSpPr>
            <p:grpSpPr>
              <a:xfrm>
                <a:off x="524359" y="1811220"/>
                <a:ext cx="1353612" cy="1200279"/>
                <a:chOff x="6202297" y="1290636"/>
                <a:chExt cx="4169611" cy="4276725"/>
              </a:xfrm>
              <a:solidFill>
                <a:srgbClr val="66CCFF"/>
              </a:solidFill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CF95A297-CBA9-623C-F864-8446213B8429}"/>
                    </a:ext>
                  </a:extLst>
                </p:cNvPr>
                <p:cNvGrpSpPr/>
                <p:nvPr/>
              </p:nvGrpSpPr>
              <p:grpSpPr>
                <a:xfrm>
                  <a:off x="6202297" y="1290636"/>
                  <a:ext cx="552238" cy="4276725"/>
                  <a:chOff x="5155088" y="892304"/>
                  <a:chExt cx="675869" cy="4931202"/>
                </a:xfrm>
                <a:grpFill/>
              </p:grpSpPr>
              <p:sp>
                <p:nvSpPr>
                  <p:cNvPr id="124" name="Cube 123">
                    <a:extLst>
                      <a:ext uri="{FF2B5EF4-FFF2-40B4-BE49-F238E27FC236}">
                        <a16:creationId xmlns:a16="http://schemas.microsoft.com/office/drawing/2014/main" id="{DF86100A-16DB-BF1E-349D-F9D0AB1C10DD}"/>
                      </a:ext>
                    </a:extLst>
                  </p:cNvPr>
                  <p:cNvSpPr/>
                  <p:nvPr/>
                </p:nvSpPr>
                <p:spPr>
                  <a:xfrm>
                    <a:off x="5155096" y="518740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Cube 124">
                    <a:extLst>
                      <a:ext uri="{FF2B5EF4-FFF2-40B4-BE49-F238E27FC236}">
                        <a16:creationId xmlns:a16="http://schemas.microsoft.com/office/drawing/2014/main" id="{C459FE78-7A01-F524-70F7-01E149FA178C}"/>
                      </a:ext>
                    </a:extLst>
                  </p:cNvPr>
                  <p:cNvSpPr/>
                  <p:nvPr/>
                </p:nvSpPr>
                <p:spPr>
                  <a:xfrm>
                    <a:off x="5155095" y="4710323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Cube 125">
                    <a:extLst>
                      <a:ext uri="{FF2B5EF4-FFF2-40B4-BE49-F238E27FC236}">
                        <a16:creationId xmlns:a16="http://schemas.microsoft.com/office/drawing/2014/main" id="{9A1E8965-48B0-C0F2-8D20-48448D7FC59C}"/>
                      </a:ext>
                    </a:extLst>
                  </p:cNvPr>
                  <p:cNvSpPr/>
                  <p:nvPr/>
                </p:nvSpPr>
                <p:spPr>
                  <a:xfrm>
                    <a:off x="5155094" y="423324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Cube 126">
                    <a:extLst>
                      <a:ext uri="{FF2B5EF4-FFF2-40B4-BE49-F238E27FC236}">
                        <a16:creationId xmlns:a16="http://schemas.microsoft.com/office/drawing/2014/main" id="{E649D947-52E0-2916-2D63-677B96A53590}"/>
                      </a:ext>
                    </a:extLst>
                  </p:cNvPr>
                  <p:cNvSpPr/>
                  <p:nvPr/>
                </p:nvSpPr>
                <p:spPr>
                  <a:xfrm>
                    <a:off x="5155093" y="3756165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Cube 127">
                    <a:extLst>
                      <a:ext uri="{FF2B5EF4-FFF2-40B4-BE49-F238E27FC236}">
                        <a16:creationId xmlns:a16="http://schemas.microsoft.com/office/drawing/2014/main" id="{BA8DE0D0-67DE-0496-7493-02A3F378A872}"/>
                      </a:ext>
                    </a:extLst>
                  </p:cNvPr>
                  <p:cNvSpPr/>
                  <p:nvPr/>
                </p:nvSpPr>
                <p:spPr>
                  <a:xfrm>
                    <a:off x="5155092" y="3279086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" name="Cube 128">
                    <a:extLst>
                      <a:ext uri="{FF2B5EF4-FFF2-40B4-BE49-F238E27FC236}">
                        <a16:creationId xmlns:a16="http://schemas.microsoft.com/office/drawing/2014/main" id="{7865C800-7DF6-201B-8CC5-A6A220AEFD13}"/>
                      </a:ext>
                    </a:extLst>
                  </p:cNvPr>
                  <p:cNvSpPr/>
                  <p:nvPr/>
                </p:nvSpPr>
                <p:spPr>
                  <a:xfrm>
                    <a:off x="5155091" y="2801560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Cube 129">
                    <a:extLst>
                      <a:ext uri="{FF2B5EF4-FFF2-40B4-BE49-F238E27FC236}">
                        <a16:creationId xmlns:a16="http://schemas.microsoft.com/office/drawing/2014/main" id="{4EDF0C1B-2AE5-251E-D3AD-EFF5608F5C7A}"/>
                      </a:ext>
                    </a:extLst>
                  </p:cNvPr>
                  <p:cNvSpPr/>
                  <p:nvPr/>
                </p:nvSpPr>
                <p:spPr>
                  <a:xfrm>
                    <a:off x="5155090" y="232403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" name="Cube 130">
                    <a:extLst>
                      <a:ext uri="{FF2B5EF4-FFF2-40B4-BE49-F238E27FC236}">
                        <a16:creationId xmlns:a16="http://schemas.microsoft.com/office/drawing/2014/main" id="{1E66ECB6-D202-8FC1-5AAF-9AA85188E3DB}"/>
                      </a:ext>
                    </a:extLst>
                  </p:cNvPr>
                  <p:cNvSpPr/>
                  <p:nvPr/>
                </p:nvSpPr>
                <p:spPr>
                  <a:xfrm>
                    <a:off x="5155089" y="1846508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Cube 131">
                    <a:extLst>
                      <a:ext uri="{FF2B5EF4-FFF2-40B4-BE49-F238E27FC236}">
                        <a16:creationId xmlns:a16="http://schemas.microsoft.com/office/drawing/2014/main" id="{C2310281-D15B-2C30-E67D-5D163AA74358}"/>
                      </a:ext>
                    </a:extLst>
                  </p:cNvPr>
                  <p:cNvSpPr/>
                  <p:nvPr/>
                </p:nvSpPr>
                <p:spPr>
                  <a:xfrm>
                    <a:off x="5155088" y="136898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Cube 132">
                    <a:extLst>
                      <a:ext uri="{FF2B5EF4-FFF2-40B4-BE49-F238E27FC236}">
                        <a16:creationId xmlns:a16="http://schemas.microsoft.com/office/drawing/2014/main" id="{FFFAAF46-634A-955F-639C-8AC655740CE1}"/>
                      </a:ext>
                    </a:extLst>
                  </p:cNvPr>
                  <p:cNvSpPr/>
                  <p:nvPr/>
                </p:nvSpPr>
                <p:spPr>
                  <a:xfrm>
                    <a:off x="5155088" y="89230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A52F1700-3D00-FEFE-20F7-27BF71F26DF3}"/>
                    </a:ext>
                  </a:extLst>
                </p:cNvPr>
                <p:cNvGrpSpPr/>
                <p:nvPr/>
              </p:nvGrpSpPr>
              <p:grpSpPr>
                <a:xfrm>
                  <a:off x="6597248" y="1290636"/>
                  <a:ext cx="552238" cy="4276725"/>
                  <a:chOff x="5155088" y="892304"/>
                  <a:chExt cx="675869" cy="4931202"/>
                </a:xfrm>
                <a:grpFill/>
              </p:grpSpPr>
              <p:sp>
                <p:nvSpPr>
                  <p:cNvPr id="114" name="Cube 113">
                    <a:extLst>
                      <a:ext uri="{FF2B5EF4-FFF2-40B4-BE49-F238E27FC236}">
                        <a16:creationId xmlns:a16="http://schemas.microsoft.com/office/drawing/2014/main" id="{38C544D3-BFF1-FF4B-25BA-96453A2018B1}"/>
                      </a:ext>
                    </a:extLst>
                  </p:cNvPr>
                  <p:cNvSpPr/>
                  <p:nvPr/>
                </p:nvSpPr>
                <p:spPr>
                  <a:xfrm>
                    <a:off x="5155096" y="518740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Cube 114">
                    <a:extLst>
                      <a:ext uri="{FF2B5EF4-FFF2-40B4-BE49-F238E27FC236}">
                        <a16:creationId xmlns:a16="http://schemas.microsoft.com/office/drawing/2014/main" id="{F05D7021-B281-7046-448C-1223CE2EE106}"/>
                      </a:ext>
                    </a:extLst>
                  </p:cNvPr>
                  <p:cNvSpPr/>
                  <p:nvPr/>
                </p:nvSpPr>
                <p:spPr>
                  <a:xfrm>
                    <a:off x="5155095" y="4710323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Cube 115">
                    <a:extLst>
                      <a:ext uri="{FF2B5EF4-FFF2-40B4-BE49-F238E27FC236}">
                        <a16:creationId xmlns:a16="http://schemas.microsoft.com/office/drawing/2014/main" id="{89A5EF5E-C1CA-DD7B-8BDE-D0B1718122C2}"/>
                      </a:ext>
                    </a:extLst>
                  </p:cNvPr>
                  <p:cNvSpPr/>
                  <p:nvPr/>
                </p:nvSpPr>
                <p:spPr>
                  <a:xfrm>
                    <a:off x="5155094" y="423324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Cube 116">
                    <a:extLst>
                      <a:ext uri="{FF2B5EF4-FFF2-40B4-BE49-F238E27FC236}">
                        <a16:creationId xmlns:a16="http://schemas.microsoft.com/office/drawing/2014/main" id="{2FF0B65D-8965-5711-F8DC-D8E869A00C87}"/>
                      </a:ext>
                    </a:extLst>
                  </p:cNvPr>
                  <p:cNvSpPr/>
                  <p:nvPr/>
                </p:nvSpPr>
                <p:spPr>
                  <a:xfrm>
                    <a:off x="5155093" y="3756165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Cube 117">
                    <a:extLst>
                      <a:ext uri="{FF2B5EF4-FFF2-40B4-BE49-F238E27FC236}">
                        <a16:creationId xmlns:a16="http://schemas.microsoft.com/office/drawing/2014/main" id="{02FC3FD7-4266-99CD-CCEB-AE4F5BC9CB81}"/>
                      </a:ext>
                    </a:extLst>
                  </p:cNvPr>
                  <p:cNvSpPr/>
                  <p:nvPr/>
                </p:nvSpPr>
                <p:spPr>
                  <a:xfrm>
                    <a:off x="5155092" y="3279086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" name="Cube 118">
                    <a:extLst>
                      <a:ext uri="{FF2B5EF4-FFF2-40B4-BE49-F238E27FC236}">
                        <a16:creationId xmlns:a16="http://schemas.microsoft.com/office/drawing/2014/main" id="{1F8DCD4D-42B5-D95D-F7FF-79A2A988A0F3}"/>
                      </a:ext>
                    </a:extLst>
                  </p:cNvPr>
                  <p:cNvSpPr/>
                  <p:nvPr/>
                </p:nvSpPr>
                <p:spPr>
                  <a:xfrm>
                    <a:off x="5155091" y="2801560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Cube 119">
                    <a:extLst>
                      <a:ext uri="{FF2B5EF4-FFF2-40B4-BE49-F238E27FC236}">
                        <a16:creationId xmlns:a16="http://schemas.microsoft.com/office/drawing/2014/main" id="{08FD6F18-E1D0-185E-DD68-29D860544725}"/>
                      </a:ext>
                    </a:extLst>
                  </p:cNvPr>
                  <p:cNvSpPr/>
                  <p:nvPr/>
                </p:nvSpPr>
                <p:spPr>
                  <a:xfrm>
                    <a:off x="5155090" y="232403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" name="Cube 120">
                    <a:extLst>
                      <a:ext uri="{FF2B5EF4-FFF2-40B4-BE49-F238E27FC236}">
                        <a16:creationId xmlns:a16="http://schemas.microsoft.com/office/drawing/2014/main" id="{4DC8F174-EB46-E0C2-ED16-B0505036C90C}"/>
                      </a:ext>
                    </a:extLst>
                  </p:cNvPr>
                  <p:cNvSpPr/>
                  <p:nvPr/>
                </p:nvSpPr>
                <p:spPr>
                  <a:xfrm>
                    <a:off x="5155089" y="1846508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Cube 121">
                    <a:extLst>
                      <a:ext uri="{FF2B5EF4-FFF2-40B4-BE49-F238E27FC236}">
                        <a16:creationId xmlns:a16="http://schemas.microsoft.com/office/drawing/2014/main" id="{4B7C6FF5-C38F-70C3-4FB5-76E9BA6F2B7D}"/>
                      </a:ext>
                    </a:extLst>
                  </p:cNvPr>
                  <p:cNvSpPr/>
                  <p:nvPr/>
                </p:nvSpPr>
                <p:spPr>
                  <a:xfrm>
                    <a:off x="5155088" y="136898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Cube 122">
                    <a:extLst>
                      <a:ext uri="{FF2B5EF4-FFF2-40B4-BE49-F238E27FC236}">
                        <a16:creationId xmlns:a16="http://schemas.microsoft.com/office/drawing/2014/main" id="{B6FD59A2-13AE-D9A3-9294-FCFF589D1218}"/>
                      </a:ext>
                    </a:extLst>
                  </p:cNvPr>
                  <p:cNvSpPr/>
                  <p:nvPr/>
                </p:nvSpPr>
                <p:spPr>
                  <a:xfrm>
                    <a:off x="5155088" y="89230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5D3C21EA-8238-C948-83DD-D92FC6013044}"/>
                    </a:ext>
                  </a:extLst>
                </p:cNvPr>
                <p:cNvGrpSpPr/>
                <p:nvPr/>
              </p:nvGrpSpPr>
              <p:grpSpPr>
                <a:xfrm>
                  <a:off x="7005288" y="1290636"/>
                  <a:ext cx="552238" cy="4276725"/>
                  <a:chOff x="5155088" y="892304"/>
                  <a:chExt cx="675869" cy="4931202"/>
                </a:xfrm>
                <a:grpFill/>
              </p:grpSpPr>
              <p:sp>
                <p:nvSpPr>
                  <p:cNvPr id="104" name="Cube 103">
                    <a:extLst>
                      <a:ext uri="{FF2B5EF4-FFF2-40B4-BE49-F238E27FC236}">
                        <a16:creationId xmlns:a16="http://schemas.microsoft.com/office/drawing/2014/main" id="{BCC06E81-AF44-737D-54E7-9F42F607DB25}"/>
                      </a:ext>
                    </a:extLst>
                  </p:cNvPr>
                  <p:cNvSpPr/>
                  <p:nvPr/>
                </p:nvSpPr>
                <p:spPr>
                  <a:xfrm>
                    <a:off x="5155096" y="518740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Cube 104">
                    <a:extLst>
                      <a:ext uri="{FF2B5EF4-FFF2-40B4-BE49-F238E27FC236}">
                        <a16:creationId xmlns:a16="http://schemas.microsoft.com/office/drawing/2014/main" id="{865CB955-C9D2-74D2-42E6-613D50BB943A}"/>
                      </a:ext>
                    </a:extLst>
                  </p:cNvPr>
                  <p:cNvSpPr/>
                  <p:nvPr/>
                </p:nvSpPr>
                <p:spPr>
                  <a:xfrm>
                    <a:off x="5155095" y="4710323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Cube 105">
                    <a:extLst>
                      <a:ext uri="{FF2B5EF4-FFF2-40B4-BE49-F238E27FC236}">
                        <a16:creationId xmlns:a16="http://schemas.microsoft.com/office/drawing/2014/main" id="{22F586D0-0D22-BA01-BF0F-46E1BC1FFF79}"/>
                      </a:ext>
                    </a:extLst>
                  </p:cNvPr>
                  <p:cNvSpPr/>
                  <p:nvPr/>
                </p:nvSpPr>
                <p:spPr>
                  <a:xfrm>
                    <a:off x="5155094" y="423324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Cube 106">
                    <a:extLst>
                      <a:ext uri="{FF2B5EF4-FFF2-40B4-BE49-F238E27FC236}">
                        <a16:creationId xmlns:a16="http://schemas.microsoft.com/office/drawing/2014/main" id="{FCF47844-0E85-56C5-0228-C7586476A562}"/>
                      </a:ext>
                    </a:extLst>
                  </p:cNvPr>
                  <p:cNvSpPr/>
                  <p:nvPr/>
                </p:nvSpPr>
                <p:spPr>
                  <a:xfrm>
                    <a:off x="5155093" y="3756165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Cube 107">
                    <a:extLst>
                      <a:ext uri="{FF2B5EF4-FFF2-40B4-BE49-F238E27FC236}">
                        <a16:creationId xmlns:a16="http://schemas.microsoft.com/office/drawing/2014/main" id="{9201B4A3-C221-CD5A-65AD-CE4C11DD90A6}"/>
                      </a:ext>
                    </a:extLst>
                  </p:cNvPr>
                  <p:cNvSpPr/>
                  <p:nvPr/>
                </p:nvSpPr>
                <p:spPr>
                  <a:xfrm>
                    <a:off x="5155092" y="3279086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" name="Cube 108">
                    <a:extLst>
                      <a:ext uri="{FF2B5EF4-FFF2-40B4-BE49-F238E27FC236}">
                        <a16:creationId xmlns:a16="http://schemas.microsoft.com/office/drawing/2014/main" id="{C3CDAED5-5073-BE1A-752E-CA0EF0B5139B}"/>
                      </a:ext>
                    </a:extLst>
                  </p:cNvPr>
                  <p:cNvSpPr/>
                  <p:nvPr/>
                </p:nvSpPr>
                <p:spPr>
                  <a:xfrm>
                    <a:off x="5155091" y="2801560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Cube 109">
                    <a:extLst>
                      <a:ext uri="{FF2B5EF4-FFF2-40B4-BE49-F238E27FC236}">
                        <a16:creationId xmlns:a16="http://schemas.microsoft.com/office/drawing/2014/main" id="{5FF3CFBC-3A60-A919-3F32-C68D9FE9AC44}"/>
                      </a:ext>
                    </a:extLst>
                  </p:cNvPr>
                  <p:cNvSpPr/>
                  <p:nvPr/>
                </p:nvSpPr>
                <p:spPr>
                  <a:xfrm>
                    <a:off x="5155090" y="232403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" name="Cube 110">
                    <a:extLst>
                      <a:ext uri="{FF2B5EF4-FFF2-40B4-BE49-F238E27FC236}">
                        <a16:creationId xmlns:a16="http://schemas.microsoft.com/office/drawing/2014/main" id="{EA4C797A-2670-A256-1C3A-7054A0E75A87}"/>
                      </a:ext>
                    </a:extLst>
                  </p:cNvPr>
                  <p:cNvSpPr/>
                  <p:nvPr/>
                </p:nvSpPr>
                <p:spPr>
                  <a:xfrm>
                    <a:off x="5155089" y="1846508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Cube 111">
                    <a:extLst>
                      <a:ext uri="{FF2B5EF4-FFF2-40B4-BE49-F238E27FC236}">
                        <a16:creationId xmlns:a16="http://schemas.microsoft.com/office/drawing/2014/main" id="{C40EF2C0-8274-C14E-6FA0-0F743AE559CF}"/>
                      </a:ext>
                    </a:extLst>
                  </p:cNvPr>
                  <p:cNvSpPr/>
                  <p:nvPr/>
                </p:nvSpPr>
                <p:spPr>
                  <a:xfrm>
                    <a:off x="5155088" y="136898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Cube 112">
                    <a:extLst>
                      <a:ext uri="{FF2B5EF4-FFF2-40B4-BE49-F238E27FC236}">
                        <a16:creationId xmlns:a16="http://schemas.microsoft.com/office/drawing/2014/main" id="{5380A2CC-0B6D-5E0A-784F-00EB6FCB625D}"/>
                      </a:ext>
                    </a:extLst>
                  </p:cNvPr>
                  <p:cNvSpPr/>
                  <p:nvPr/>
                </p:nvSpPr>
                <p:spPr>
                  <a:xfrm>
                    <a:off x="5155088" y="89230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6820CB2E-D420-7A4B-C01C-ACF795906C1B}"/>
                    </a:ext>
                  </a:extLst>
                </p:cNvPr>
                <p:cNvGrpSpPr/>
                <p:nvPr/>
              </p:nvGrpSpPr>
              <p:grpSpPr>
                <a:xfrm>
                  <a:off x="7400240" y="1290636"/>
                  <a:ext cx="552238" cy="4276725"/>
                  <a:chOff x="5155088" y="892304"/>
                  <a:chExt cx="675869" cy="4931202"/>
                </a:xfrm>
                <a:grpFill/>
              </p:grpSpPr>
              <p:sp>
                <p:nvSpPr>
                  <p:cNvPr id="94" name="Cube 93">
                    <a:extLst>
                      <a:ext uri="{FF2B5EF4-FFF2-40B4-BE49-F238E27FC236}">
                        <a16:creationId xmlns:a16="http://schemas.microsoft.com/office/drawing/2014/main" id="{0A2BD03D-22D1-01A1-15C5-B5AD298C8109}"/>
                      </a:ext>
                    </a:extLst>
                  </p:cNvPr>
                  <p:cNvSpPr/>
                  <p:nvPr/>
                </p:nvSpPr>
                <p:spPr>
                  <a:xfrm>
                    <a:off x="5155096" y="518740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Cube 94">
                    <a:extLst>
                      <a:ext uri="{FF2B5EF4-FFF2-40B4-BE49-F238E27FC236}">
                        <a16:creationId xmlns:a16="http://schemas.microsoft.com/office/drawing/2014/main" id="{F91D96E5-37E1-2DF3-6A76-296FAD5AFDB8}"/>
                      </a:ext>
                    </a:extLst>
                  </p:cNvPr>
                  <p:cNvSpPr/>
                  <p:nvPr/>
                </p:nvSpPr>
                <p:spPr>
                  <a:xfrm>
                    <a:off x="5155095" y="4710323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Cube 95">
                    <a:extLst>
                      <a:ext uri="{FF2B5EF4-FFF2-40B4-BE49-F238E27FC236}">
                        <a16:creationId xmlns:a16="http://schemas.microsoft.com/office/drawing/2014/main" id="{7006171F-B1F9-3A33-CB63-ABF1E6A76164}"/>
                      </a:ext>
                    </a:extLst>
                  </p:cNvPr>
                  <p:cNvSpPr/>
                  <p:nvPr/>
                </p:nvSpPr>
                <p:spPr>
                  <a:xfrm>
                    <a:off x="5155094" y="423324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Cube 96">
                    <a:extLst>
                      <a:ext uri="{FF2B5EF4-FFF2-40B4-BE49-F238E27FC236}">
                        <a16:creationId xmlns:a16="http://schemas.microsoft.com/office/drawing/2014/main" id="{D50DFA3C-97F2-229E-7D56-12C571579A1F}"/>
                      </a:ext>
                    </a:extLst>
                  </p:cNvPr>
                  <p:cNvSpPr/>
                  <p:nvPr/>
                </p:nvSpPr>
                <p:spPr>
                  <a:xfrm>
                    <a:off x="5155093" y="3756165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Cube 97">
                    <a:extLst>
                      <a:ext uri="{FF2B5EF4-FFF2-40B4-BE49-F238E27FC236}">
                        <a16:creationId xmlns:a16="http://schemas.microsoft.com/office/drawing/2014/main" id="{94240CC3-5551-FDAA-EAE0-519E846BEE45}"/>
                      </a:ext>
                    </a:extLst>
                  </p:cNvPr>
                  <p:cNvSpPr/>
                  <p:nvPr/>
                </p:nvSpPr>
                <p:spPr>
                  <a:xfrm>
                    <a:off x="5155092" y="3279086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" name="Cube 98">
                    <a:extLst>
                      <a:ext uri="{FF2B5EF4-FFF2-40B4-BE49-F238E27FC236}">
                        <a16:creationId xmlns:a16="http://schemas.microsoft.com/office/drawing/2014/main" id="{7DE37457-E3CF-87D2-B3DF-17DCB47CA315}"/>
                      </a:ext>
                    </a:extLst>
                  </p:cNvPr>
                  <p:cNvSpPr/>
                  <p:nvPr/>
                </p:nvSpPr>
                <p:spPr>
                  <a:xfrm>
                    <a:off x="5155091" y="2801560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Cube 99">
                    <a:extLst>
                      <a:ext uri="{FF2B5EF4-FFF2-40B4-BE49-F238E27FC236}">
                        <a16:creationId xmlns:a16="http://schemas.microsoft.com/office/drawing/2014/main" id="{3C746F9D-20CB-7321-B1C1-038A228083D6}"/>
                      </a:ext>
                    </a:extLst>
                  </p:cNvPr>
                  <p:cNvSpPr/>
                  <p:nvPr/>
                </p:nvSpPr>
                <p:spPr>
                  <a:xfrm>
                    <a:off x="5155090" y="232403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" name="Cube 100">
                    <a:extLst>
                      <a:ext uri="{FF2B5EF4-FFF2-40B4-BE49-F238E27FC236}">
                        <a16:creationId xmlns:a16="http://schemas.microsoft.com/office/drawing/2014/main" id="{8245B417-06C8-26BC-288D-C0DE561B93BA}"/>
                      </a:ext>
                    </a:extLst>
                  </p:cNvPr>
                  <p:cNvSpPr/>
                  <p:nvPr/>
                </p:nvSpPr>
                <p:spPr>
                  <a:xfrm>
                    <a:off x="5155089" y="1846508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Cube 101">
                    <a:extLst>
                      <a:ext uri="{FF2B5EF4-FFF2-40B4-BE49-F238E27FC236}">
                        <a16:creationId xmlns:a16="http://schemas.microsoft.com/office/drawing/2014/main" id="{F4E99773-6F46-8728-9A85-F3420358825A}"/>
                      </a:ext>
                    </a:extLst>
                  </p:cNvPr>
                  <p:cNvSpPr/>
                  <p:nvPr/>
                </p:nvSpPr>
                <p:spPr>
                  <a:xfrm>
                    <a:off x="5155088" y="136898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Cube 102">
                    <a:extLst>
                      <a:ext uri="{FF2B5EF4-FFF2-40B4-BE49-F238E27FC236}">
                        <a16:creationId xmlns:a16="http://schemas.microsoft.com/office/drawing/2014/main" id="{80812FA7-E4DF-9726-401F-F187E86D80D6}"/>
                      </a:ext>
                    </a:extLst>
                  </p:cNvPr>
                  <p:cNvSpPr/>
                  <p:nvPr/>
                </p:nvSpPr>
                <p:spPr>
                  <a:xfrm>
                    <a:off x="5155088" y="89230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5EBB7E93-6EE9-E1AD-0E1E-F6353C3AFED5}"/>
                    </a:ext>
                  </a:extLst>
                </p:cNvPr>
                <p:cNvGrpSpPr/>
                <p:nvPr/>
              </p:nvGrpSpPr>
              <p:grpSpPr>
                <a:xfrm>
                  <a:off x="7813664" y="1290636"/>
                  <a:ext cx="552238" cy="4276725"/>
                  <a:chOff x="5155088" y="892304"/>
                  <a:chExt cx="675869" cy="4931202"/>
                </a:xfrm>
                <a:grpFill/>
              </p:grpSpPr>
              <p:sp>
                <p:nvSpPr>
                  <p:cNvPr id="84" name="Cube 83">
                    <a:extLst>
                      <a:ext uri="{FF2B5EF4-FFF2-40B4-BE49-F238E27FC236}">
                        <a16:creationId xmlns:a16="http://schemas.microsoft.com/office/drawing/2014/main" id="{C8B8CFC0-63E5-B944-528F-9636B94B0AE3}"/>
                      </a:ext>
                    </a:extLst>
                  </p:cNvPr>
                  <p:cNvSpPr/>
                  <p:nvPr/>
                </p:nvSpPr>
                <p:spPr>
                  <a:xfrm>
                    <a:off x="5155096" y="518740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Cube 84">
                    <a:extLst>
                      <a:ext uri="{FF2B5EF4-FFF2-40B4-BE49-F238E27FC236}">
                        <a16:creationId xmlns:a16="http://schemas.microsoft.com/office/drawing/2014/main" id="{948123F6-B218-00C2-FFDF-3F2DC1B78ED9}"/>
                      </a:ext>
                    </a:extLst>
                  </p:cNvPr>
                  <p:cNvSpPr/>
                  <p:nvPr/>
                </p:nvSpPr>
                <p:spPr>
                  <a:xfrm>
                    <a:off x="5155095" y="4710323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Cube 85">
                    <a:extLst>
                      <a:ext uri="{FF2B5EF4-FFF2-40B4-BE49-F238E27FC236}">
                        <a16:creationId xmlns:a16="http://schemas.microsoft.com/office/drawing/2014/main" id="{8C5E0840-E9BD-16E0-6786-74E8F658B051}"/>
                      </a:ext>
                    </a:extLst>
                  </p:cNvPr>
                  <p:cNvSpPr/>
                  <p:nvPr/>
                </p:nvSpPr>
                <p:spPr>
                  <a:xfrm>
                    <a:off x="5155094" y="423324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Cube 86">
                    <a:extLst>
                      <a:ext uri="{FF2B5EF4-FFF2-40B4-BE49-F238E27FC236}">
                        <a16:creationId xmlns:a16="http://schemas.microsoft.com/office/drawing/2014/main" id="{23BAB62F-4857-90EA-00D9-F36C332DFC39}"/>
                      </a:ext>
                    </a:extLst>
                  </p:cNvPr>
                  <p:cNvSpPr/>
                  <p:nvPr/>
                </p:nvSpPr>
                <p:spPr>
                  <a:xfrm>
                    <a:off x="5155093" y="3756165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Cube 87">
                    <a:extLst>
                      <a:ext uri="{FF2B5EF4-FFF2-40B4-BE49-F238E27FC236}">
                        <a16:creationId xmlns:a16="http://schemas.microsoft.com/office/drawing/2014/main" id="{74A8CE9D-CA17-48BF-D496-2B2236B8A163}"/>
                      </a:ext>
                    </a:extLst>
                  </p:cNvPr>
                  <p:cNvSpPr/>
                  <p:nvPr/>
                </p:nvSpPr>
                <p:spPr>
                  <a:xfrm>
                    <a:off x="5155092" y="3279086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9" name="Cube 88">
                    <a:extLst>
                      <a:ext uri="{FF2B5EF4-FFF2-40B4-BE49-F238E27FC236}">
                        <a16:creationId xmlns:a16="http://schemas.microsoft.com/office/drawing/2014/main" id="{AB4E8440-FF5A-A5F8-A363-5731A0CAA377}"/>
                      </a:ext>
                    </a:extLst>
                  </p:cNvPr>
                  <p:cNvSpPr/>
                  <p:nvPr/>
                </p:nvSpPr>
                <p:spPr>
                  <a:xfrm>
                    <a:off x="5155091" y="2801560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Cube 89">
                    <a:extLst>
                      <a:ext uri="{FF2B5EF4-FFF2-40B4-BE49-F238E27FC236}">
                        <a16:creationId xmlns:a16="http://schemas.microsoft.com/office/drawing/2014/main" id="{6FBA9D52-B7AF-A631-6C8E-3A5DB1F3FE1D}"/>
                      </a:ext>
                    </a:extLst>
                  </p:cNvPr>
                  <p:cNvSpPr/>
                  <p:nvPr/>
                </p:nvSpPr>
                <p:spPr>
                  <a:xfrm>
                    <a:off x="5155090" y="232403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1" name="Cube 90">
                    <a:extLst>
                      <a:ext uri="{FF2B5EF4-FFF2-40B4-BE49-F238E27FC236}">
                        <a16:creationId xmlns:a16="http://schemas.microsoft.com/office/drawing/2014/main" id="{D278C61C-4446-97F8-2E0B-591F4660C40E}"/>
                      </a:ext>
                    </a:extLst>
                  </p:cNvPr>
                  <p:cNvSpPr/>
                  <p:nvPr/>
                </p:nvSpPr>
                <p:spPr>
                  <a:xfrm>
                    <a:off x="5155089" y="1846508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Cube 91">
                    <a:extLst>
                      <a:ext uri="{FF2B5EF4-FFF2-40B4-BE49-F238E27FC236}">
                        <a16:creationId xmlns:a16="http://schemas.microsoft.com/office/drawing/2014/main" id="{E20FA60B-1DAE-816E-21F6-56E9344B7339}"/>
                      </a:ext>
                    </a:extLst>
                  </p:cNvPr>
                  <p:cNvSpPr/>
                  <p:nvPr/>
                </p:nvSpPr>
                <p:spPr>
                  <a:xfrm>
                    <a:off x="5155088" y="136898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Cube 92">
                    <a:extLst>
                      <a:ext uri="{FF2B5EF4-FFF2-40B4-BE49-F238E27FC236}">
                        <a16:creationId xmlns:a16="http://schemas.microsoft.com/office/drawing/2014/main" id="{99499605-6735-FF81-CF30-B07FB6036F70}"/>
                      </a:ext>
                    </a:extLst>
                  </p:cNvPr>
                  <p:cNvSpPr/>
                  <p:nvPr/>
                </p:nvSpPr>
                <p:spPr>
                  <a:xfrm>
                    <a:off x="5155088" y="89230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3B2CA22B-56DF-D272-03E9-EBB5831BA7F2}"/>
                    </a:ext>
                  </a:extLst>
                </p:cNvPr>
                <p:cNvGrpSpPr/>
                <p:nvPr/>
              </p:nvGrpSpPr>
              <p:grpSpPr>
                <a:xfrm>
                  <a:off x="8208616" y="1290636"/>
                  <a:ext cx="552238" cy="4276725"/>
                  <a:chOff x="5155088" y="892304"/>
                  <a:chExt cx="675869" cy="4931202"/>
                </a:xfrm>
                <a:grpFill/>
              </p:grpSpPr>
              <p:sp>
                <p:nvSpPr>
                  <p:cNvPr id="74" name="Cube 73">
                    <a:extLst>
                      <a:ext uri="{FF2B5EF4-FFF2-40B4-BE49-F238E27FC236}">
                        <a16:creationId xmlns:a16="http://schemas.microsoft.com/office/drawing/2014/main" id="{A4E57F10-AEA6-5C6D-C964-B883C39B6293}"/>
                      </a:ext>
                    </a:extLst>
                  </p:cNvPr>
                  <p:cNvSpPr/>
                  <p:nvPr/>
                </p:nvSpPr>
                <p:spPr>
                  <a:xfrm>
                    <a:off x="5155096" y="518740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Cube 74">
                    <a:extLst>
                      <a:ext uri="{FF2B5EF4-FFF2-40B4-BE49-F238E27FC236}">
                        <a16:creationId xmlns:a16="http://schemas.microsoft.com/office/drawing/2014/main" id="{D59E67DC-33E0-C3C2-CCFF-8ED17AB55883}"/>
                      </a:ext>
                    </a:extLst>
                  </p:cNvPr>
                  <p:cNvSpPr/>
                  <p:nvPr/>
                </p:nvSpPr>
                <p:spPr>
                  <a:xfrm>
                    <a:off x="5155095" y="4710323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Cube 75">
                    <a:extLst>
                      <a:ext uri="{FF2B5EF4-FFF2-40B4-BE49-F238E27FC236}">
                        <a16:creationId xmlns:a16="http://schemas.microsoft.com/office/drawing/2014/main" id="{5D6F4AB0-DBDD-411B-B2C2-08D19B475772}"/>
                      </a:ext>
                    </a:extLst>
                  </p:cNvPr>
                  <p:cNvSpPr/>
                  <p:nvPr/>
                </p:nvSpPr>
                <p:spPr>
                  <a:xfrm>
                    <a:off x="5155094" y="423324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Cube 76">
                    <a:extLst>
                      <a:ext uri="{FF2B5EF4-FFF2-40B4-BE49-F238E27FC236}">
                        <a16:creationId xmlns:a16="http://schemas.microsoft.com/office/drawing/2014/main" id="{3F9C9D7F-D325-7AB9-20F5-BF4321D3DEC2}"/>
                      </a:ext>
                    </a:extLst>
                  </p:cNvPr>
                  <p:cNvSpPr/>
                  <p:nvPr/>
                </p:nvSpPr>
                <p:spPr>
                  <a:xfrm>
                    <a:off x="5155093" y="3756165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Cube 77">
                    <a:extLst>
                      <a:ext uri="{FF2B5EF4-FFF2-40B4-BE49-F238E27FC236}">
                        <a16:creationId xmlns:a16="http://schemas.microsoft.com/office/drawing/2014/main" id="{1015207C-8AF2-ED6E-4803-FFEF34DCB5D8}"/>
                      </a:ext>
                    </a:extLst>
                  </p:cNvPr>
                  <p:cNvSpPr/>
                  <p:nvPr/>
                </p:nvSpPr>
                <p:spPr>
                  <a:xfrm>
                    <a:off x="5155092" y="3279086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9" name="Cube 78">
                    <a:extLst>
                      <a:ext uri="{FF2B5EF4-FFF2-40B4-BE49-F238E27FC236}">
                        <a16:creationId xmlns:a16="http://schemas.microsoft.com/office/drawing/2014/main" id="{C2C27DA2-4EDE-4EB1-2598-632873A38BA6}"/>
                      </a:ext>
                    </a:extLst>
                  </p:cNvPr>
                  <p:cNvSpPr/>
                  <p:nvPr/>
                </p:nvSpPr>
                <p:spPr>
                  <a:xfrm>
                    <a:off x="5155091" y="2801560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Cube 79">
                    <a:extLst>
                      <a:ext uri="{FF2B5EF4-FFF2-40B4-BE49-F238E27FC236}">
                        <a16:creationId xmlns:a16="http://schemas.microsoft.com/office/drawing/2014/main" id="{566EBC0D-7922-EFD7-E211-107055E2AC67}"/>
                      </a:ext>
                    </a:extLst>
                  </p:cNvPr>
                  <p:cNvSpPr/>
                  <p:nvPr/>
                </p:nvSpPr>
                <p:spPr>
                  <a:xfrm>
                    <a:off x="5155090" y="232403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1" name="Cube 80">
                    <a:extLst>
                      <a:ext uri="{FF2B5EF4-FFF2-40B4-BE49-F238E27FC236}">
                        <a16:creationId xmlns:a16="http://schemas.microsoft.com/office/drawing/2014/main" id="{0F1DCF6D-13D8-BA7C-26C3-5BDDA9DC6E12}"/>
                      </a:ext>
                    </a:extLst>
                  </p:cNvPr>
                  <p:cNvSpPr/>
                  <p:nvPr/>
                </p:nvSpPr>
                <p:spPr>
                  <a:xfrm>
                    <a:off x="5155089" y="1846508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Cube 81">
                    <a:extLst>
                      <a:ext uri="{FF2B5EF4-FFF2-40B4-BE49-F238E27FC236}">
                        <a16:creationId xmlns:a16="http://schemas.microsoft.com/office/drawing/2014/main" id="{E08A1016-4D68-5FB0-2762-1E7A4A3E9744}"/>
                      </a:ext>
                    </a:extLst>
                  </p:cNvPr>
                  <p:cNvSpPr/>
                  <p:nvPr/>
                </p:nvSpPr>
                <p:spPr>
                  <a:xfrm>
                    <a:off x="5155088" y="136898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Cube 82">
                    <a:extLst>
                      <a:ext uri="{FF2B5EF4-FFF2-40B4-BE49-F238E27FC236}">
                        <a16:creationId xmlns:a16="http://schemas.microsoft.com/office/drawing/2014/main" id="{A70FDE39-25F3-EA52-86EB-B4662FBBD28F}"/>
                      </a:ext>
                    </a:extLst>
                  </p:cNvPr>
                  <p:cNvSpPr/>
                  <p:nvPr/>
                </p:nvSpPr>
                <p:spPr>
                  <a:xfrm>
                    <a:off x="5155088" y="89230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D5040715-08F4-DD88-CFEF-ED55FF18337C}"/>
                    </a:ext>
                  </a:extLst>
                </p:cNvPr>
                <p:cNvGrpSpPr/>
                <p:nvPr/>
              </p:nvGrpSpPr>
              <p:grpSpPr>
                <a:xfrm>
                  <a:off x="8617377" y="1290636"/>
                  <a:ext cx="552238" cy="4276725"/>
                  <a:chOff x="5155088" y="892304"/>
                  <a:chExt cx="675869" cy="4931202"/>
                </a:xfrm>
                <a:grpFill/>
              </p:grpSpPr>
              <p:sp>
                <p:nvSpPr>
                  <p:cNvPr id="64" name="Cube 63">
                    <a:extLst>
                      <a:ext uri="{FF2B5EF4-FFF2-40B4-BE49-F238E27FC236}">
                        <a16:creationId xmlns:a16="http://schemas.microsoft.com/office/drawing/2014/main" id="{39FF86C5-63F0-3A7F-314C-BD251E23E40F}"/>
                      </a:ext>
                    </a:extLst>
                  </p:cNvPr>
                  <p:cNvSpPr/>
                  <p:nvPr/>
                </p:nvSpPr>
                <p:spPr>
                  <a:xfrm>
                    <a:off x="5155096" y="518740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Cube 64">
                    <a:extLst>
                      <a:ext uri="{FF2B5EF4-FFF2-40B4-BE49-F238E27FC236}">
                        <a16:creationId xmlns:a16="http://schemas.microsoft.com/office/drawing/2014/main" id="{24129766-A060-0A2A-B003-C98659D0FA66}"/>
                      </a:ext>
                    </a:extLst>
                  </p:cNvPr>
                  <p:cNvSpPr/>
                  <p:nvPr/>
                </p:nvSpPr>
                <p:spPr>
                  <a:xfrm>
                    <a:off x="5155095" y="4710323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Cube 65">
                    <a:extLst>
                      <a:ext uri="{FF2B5EF4-FFF2-40B4-BE49-F238E27FC236}">
                        <a16:creationId xmlns:a16="http://schemas.microsoft.com/office/drawing/2014/main" id="{1F9B1502-6113-A9FD-70E6-666B3C83EDAD}"/>
                      </a:ext>
                    </a:extLst>
                  </p:cNvPr>
                  <p:cNvSpPr/>
                  <p:nvPr/>
                </p:nvSpPr>
                <p:spPr>
                  <a:xfrm>
                    <a:off x="5155094" y="423324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Cube 66">
                    <a:extLst>
                      <a:ext uri="{FF2B5EF4-FFF2-40B4-BE49-F238E27FC236}">
                        <a16:creationId xmlns:a16="http://schemas.microsoft.com/office/drawing/2014/main" id="{477B0536-BC8A-68F4-407F-A0EF2948938F}"/>
                      </a:ext>
                    </a:extLst>
                  </p:cNvPr>
                  <p:cNvSpPr/>
                  <p:nvPr/>
                </p:nvSpPr>
                <p:spPr>
                  <a:xfrm>
                    <a:off x="5155093" y="3756165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" name="Cube 67">
                    <a:extLst>
                      <a:ext uri="{FF2B5EF4-FFF2-40B4-BE49-F238E27FC236}">
                        <a16:creationId xmlns:a16="http://schemas.microsoft.com/office/drawing/2014/main" id="{6689974D-CE40-3213-A0F1-039C951AD2F9}"/>
                      </a:ext>
                    </a:extLst>
                  </p:cNvPr>
                  <p:cNvSpPr/>
                  <p:nvPr/>
                </p:nvSpPr>
                <p:spPr>
                  <a:xfrm>
                    <a:off x="5155092" y="3279086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9" name="Cube 68">
                    <a:extLst>
                      <a:ext uri="{FF2B5EF4-FFF2-40B4-BE49-F238E27FC236}">
                        <a16:creationId xmlns:a16="http://schemas.microsoft.com/office/drawing/2014/main" id="{9FC8B783-3CF5-7ABC-06F7-E0380A038728}"/>
                      </a:ext>
                    </a:extLst>
                  </p:cNvPr>
                  <p:cNvSpPr/>
                  <p:nvPr/>
                </p:nvSpPr>
                <p:spPr>
                  <a:xfrm>
                    <a:off x="5155091" y="2801560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Cube 69">
                    <a:extLst>
                      <a:ext uri="{FF2B5EF4-FFF2-40B4-BE49-F238E27FC236}">
                        <a16:creationId xmlns:a16="http://schemas.microsoft.com/office/drawing/2014/main" id="{1E5EDA9F-FF1F-0ECA-A015-4716E2C43C74}"/>
                      </a:ext>
                    </a:extLst>
                  </p:cNvPr>
                  <p:cNvSpPr/>
                  <p:nvPr/>
                </p:nvSpPr>
                <p:spPr>
                  <a:xfrm>
                    <a:off x="5155090" y="232403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1" name="Cube 70">
                    <a:extLst>
                      <a:ext uri="{FF2B5EF4-FFF2-40B4-BE49-F238E27FC236}">
                        <a16:creationId xmlns:a16="http://schemas.microsoft.com/office/drawing/2014/main" id="{06CB51BE-B64C-A25C-5953-5B4868BFA564}"/>
                      </a:ext>
                    </a:extLst>
                  </p:cNvPr>
                  <p:cNvSpPr/>
                  <p:nvPr/>
                </p:nvSpPr>
                <p:spPr>
                  <a:xfrm>
                    <a:off x="5155089" y="1846508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Cube 71">
                    <a:extLst>
                      <a:ext uri="{FF2B5EF4-FFF2-40B4-BE49-F238E27FC236}">
                        <a16:creationId xmlns:a16="http://schemas.microsoft.com/office/drawing/2014/main" id="{DFE1637F-AF06-095D-353F-E45AD8C4BB88}"/>
                      </a:ext>
                    </a:extLst>
                  </p:cNvPr>
                  <p:cNvSpPr/>
                  <p:nvPr/>
                </p:nvSpPr>
                <p:spPr>
                  <a:xfrm>
                    <a:off x="5155088" y="136898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Cube 72">
                    <a:extLst>
                      <a:ext uri="{FF2B5EF4-FFF2-40B4-BE49-F238E27FC236}">
                        <a16:creationId xmlns:a16="http://schemas.microsoft.com/office/drawing/2014/main" id="{2B0E3D10-30D7-DFBE-2935-65607F76D1D5}"/>
                      </a:ext>
                    </a:extLst>
                  </p:cNvPr>
                  <p:cNvSpPr/>
                  <p:nvPr/>
                </p:nvSpPr>
                <p:spPr>
                  <a:xfrm>
                    <a:off x="5155088" y="89230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DC3F4731-837C-C8E4-D2C8-D5DB87C01883}"/>
                    </a:ext>
                  </a:extLst>
                </p:cNvPr>
                <p:cNvGrpSpPr/>
                <p:nvPr/>
              </p:nvGrpSpPr>
              <p:grpSpPr>
                <a:xfrm>
                  <a:off x="9015959" y="1290636"/>
                  <a:ext cx="552238" cy="4276725"/>
                  <a:chOff x="5155088" y="892304"/>
                  <a:chExt cx="675869" cy="4931202"/>
                </a:xfrm>
                <a:grpFill/>
              </p:grpSpPr>
              <p:sp>
                <p:nvSpPr>
                  <p:cNvPr id="54" name="Cube 53">
                    <a:extLst>
                      <a:ext uri="{FF2B5EF4-FFF2-40B4-BE49-F238E27FC236}">
                        <a16:creationId xmlns:a16="http://schemas.microsoft.com/office/drawing/2014/main" id="{2E8E5401-5558-4802-9918-0AAF874B8BE6}"/>
                      </a:ext>
                    </a:extLst>
                  </p:cNvPr>
                  <p:cNvSpPr/>
                  <p:nvPr/>
                </p:nvSpPr>
                <p:spPr>
                  <a:xfrm>
                    <a:off x="5155096" y="518740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Cube 54">
                    <a:extLst>
                      <a:ext uri="{FF2B5EF4-FFF2-40B4-BE49-F238E27FC236}">
                        <a16:creationId xmlns:a16="http://schemas.microsoft.com/office/drawing/2014/main" id="{3BC28BA8-B906-55B2-D6E5-4E4DFAE0E588}"/>
                      </a:ext>
                    </a:extLst>
                  </p:cNvPr>
                  <p:cNvSpPr/>
                  <p:nvPr/>
                </p:nvSpPr>
                <p:spPr>
                  <a:xfrm>
                    <a:off x="5155095" y="4710323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Cube 55">
                    <a:extLst>
                      <a:ext uri="{FF2B5EF4-FFF2-40B4-BE49-F238E27FC236}">
                        <a16:creationId xmlns:a16="http://schemas.microsoft.com/office/drawing/2014/main" id="{3D9A05B8-9A7A-46C1-0BF6-17F3EDBCF62A}"/>
                      </a:ext>
                    </a:extLst>
                  </p:cNvPr>
                  <p:cNvSpPr/>
                  <p:nvPr/>
                </p:nvSpPr>
                <p:spPr>
                  <a:xfrm>
                    <a:off x="5155094" y="423324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Cube 56">
                    <a:extLst>
                      <a:ext uri="{FF2B5EF4-FFF2-40B4-BE49-F238E27FC236}">
                        <a16:creationId xmlns:a16="http://schemas.microsoft.com/office/drawing/2014/main" id="{C3D30DCE-8B93-1FD3-4301-66006D70AC38}"/>
                      </a:ext>
                    </a:extLst>
                  </p:cNvPr>
                  <p:cNvSpPr/>
                  <p:nvPr/>
                </p:nvSpPr>
                <p:spPr>
                  <a:xfrm>
                    <a:off x="5155093" y="3756165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Cube 57">
                    <a:extLst>
                      <a:ext uri="{FF2B5EF4-FFF2-40B4-BE49-F238E27FC236}">
                        <a16:creationId xmlns:a16="http://schemas.microsoft.com/office/drawing/2014/main" id="{89B86CF2-3259-1618-0690-4D43C09D9E3F}"/>
                      </a:ext>
                    </a:extLst>
                  </p:cNvPr>
                  <p:cNvSpPr/>
                  <p:nvPr/>
                </p:nvSpPr>
                <p:spPr>
                  <a:xfrm>
                    <a:off x="5155092" y="3279086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" name="Cube 58">
                    <a:extLst>
                      <a:ext uri="{FF2B5EF4-FFF2-40B4-BE49-F238E27FC236}">
                        <a16:creationId xmlns:a16="http://schemas.microsoft.com/office/drawing/2014/main" id="{9DEAAD7B-9755-D1E2-8CC3-7C9873A03662}"/>
                      </a:ext>
                    </a:extLst>
                  </p:cNvPr>
                  <p:cNvSpPr/>
                  <p:nvPr/>
                </p:nvSpPr>
                <p:spPr>
                  <a:xfrm>
                    <a:off x="5155091" y="2801560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" name="Cube 59">
                    <a:extLst>
                      <a:ext uri="{FF2B5EF4-FFF2-40B4-BE49-F238E27FC236}">
                        <a16:creationId xmlns:a16="http://schemas.microsoft.com/office/drawing/2014/main" id="{BB1C20D7-ECB1-43B8-2F91-ED92C507FDAF}"/>
                      </a:ext>
                    </a:extLst>
                  </p:cNvPr>
                  <p:cNvSpPr/>
                  <p:nvPr/>
                </p:nvSpPr>
                <p:spPr>
                  <a:xfrm>
                    <a:off x="5155090" y="232403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1" name="Cube 60">
                    <a:extLst>
                      <a:ext uri="{FF2B5EF4-FFF2-40B4-BE49-F238E27FC236}">
                        <a16:creationId xmlns:a16="http://schemas.microsoft.com/office/drawing/2014/main" id="{99F5C764-D398-EE86-A29E-56CFADC0F029}"/>
                      </a:ext>
                    </a:extLst>
                  </p:cNvPr>
                  <p:cNvSpPr/>
                  <p:nvPr/>
                </p:nvSpPr>
                <p:spPr>
                  <a:xfrm>
                    <a:off x="5155089" y="1846508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Cube 61">
                    <a:extLst>
                      <a:ext uri="{FF2B5EF4-FFF2-40B4-BE49-F238E27FC236}">
                        <a16:creationId xmlns:a16="http://schemas.microsoft.com/office/drawing/2014/main" id="{1B440F91-41C7-E9EA-E25F-DFCE2683F5C6}"/>
                      </a:ext>
                    </a:extLst>
                  </p:cNvPr>
                  <p:cNvSpPr/>
                  <p:nvPr/>
                </p:nvSpPr>
                <p:spPr>
                  <a:xfrm>
                    <a:off x="5155088" y="136898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Cube 62">
                    <a:extLst>
                      <a:ext uri="{FF2B5EF4-FFF2-40B4-BE49-F238E27FC236}">
                        <a16:creationId xmlns:a16="http://schemas.microsoft.com/office/drawing/2014/main" id="{534664AD-CB12-4913-D9A4-190234F6172F}"/>
                      </a:ext>
                    </a:extLst>
                  </p:cNvPr>
                  <p:cNvSpPr/>
                  <p:nvPr/>
                </p:nvSpPr>
                <p:spPr>
                  <a:xfrm>
                    <a:off x="5155088" y="89230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CFD234FA-1E29-08D4-1A22-BAEF305FF3CA}"/>
                    </a:ext>
                  </a:extLst>
                </p:cNvPr>
                <p:cNvGrpSpPr/>
                <p:nvPr/>
              </p:nvGrpSpPr>
              <p:grpSpPr>
                <a:xfrm>
                  <a:off x="9421090" y="1290636"/>
                  <a:ext cx="552238" cy="4276725"/>
                  <a:chOff x="5155088" y="892304"/>
                  <a:chExt cx="675869" cy="4931202"/>
                </a:xfrm>
                <a:grpFill/>
              </p:grpSpPr>
              <p:sp>
                <p:nvSpPr>
                  <p:cNvPr id="44" name="Cube 43">
                    <a:extLst>
                      <a:ext uri="{FF2B5EF4-FFF2-40B4-BE49-F238E27FC236}">
                        <a16:creationId xmlns:a16="http://schemas.microsoft.com/office/drawing/2014/main" id="{283B9FDC-5780-67A2-5AC4-5CE8636DE58B}"/>
                      </a:ext>
                    </a:extLst>
                  </p:cNvPr>
                  <p:cNvSpPr/>
                  <p:nvPr/>
                </p:nvSpPr>
                <p:spPr>
                  <a:xfrm>
                    <a:off x="5155096" y="518740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Cube 44">
                    <a:extLst>
                      <a:ext uri="{FF2B5EF4-FFF2-40B4-BE49-F238E27FC236}">
                        <a16:creationId xmlns:a16="http://schemas.microsoft.com/office/drawing/2014/main" id="{7E3DAA95-6F9E-FB54-7483-6EB53F398ADE}"/>
                      </a:ext>
                    </a:extLst>
                  </p:cNvPr>
                  <p:cNvSpPr/>
                  <p:nvPr/>
                </p:nvSpPr>
                <p:spPr>
                  <a:xfrm>
                    <a:off x="5155095" y="4710323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Cube 45">
                    <a:extLst>
                      <a:ext uri="{FF2B5EF4-FFF2-40B4-BE49-F238E27FC236}">
                        <a16:creationId xmlns:a16="http://schemas.microsoft.com/office/drawing/2014/main" id="{2BE2B2CC-38AE-EA52-B146-8AD07D2EE4BD}"/>
                      </a:ext>
                    </a:extLst>
                  </p:cNvPr>
                  <p:cNvSpPr/>
                  <p:nvPr/>
                </p:nvSpPr>
                <p:spPr>
                  <a:xfrm>
                    <a:off x="5155094" y="423324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Cube 46">
                    <a:extLst>
                      <a:ext uri="{FF2B5EF4-FFF2-40B4-BE49-F238E27FC236}">
                        <a16:creationId xmlns:a16="http://schemas.microsoft.com/office/drawing/2014/main" id="{FCD610A9-253C-6FDE-AAD2-E9E47FCF6C43}"/>
                      </a:ext>
                    </a:extLst>
                  </p:cNvPr>
                  <p:cNvSpPr/>
                  <p:nvPr/>
                </p:nvSpPr>
                <p:spPr>
                  <a:xfrm>
                    <a:off x="5155093" y="3756165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Cube 47">
                    <a:extLst>
                      <a:ext uri="{FF2B5EF4-FFF2-40B4-BE49-F238E27FC236}">
                        <a16:creationId xmlns:a16="http://schemas.microsoft.com/office/drawing/2014/main" id="{803B4B97-14F7-4648-EC39-CF1E852C1203}"/>
                      </a:ext>
                    </a:extLst>
                  </p:cNvPr>
                  <p:cNvSpPr/>
                  <p:nvPr/>
                </p:nvSpPr>
                <p:spPr>
                  <a:xfrm>
                    <a:off x="5155092" y="3279086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" name="Cube 48">
                    <a:extLst>
                      <a:ext uri="{FF2B5EF4-FFF2-40B4-BE49-F238E27FC236}">
                        <a16:creationId xmlns:a16="http://schemas.microsoft.com/office/drawing/2014/main" id="{6F4EB490-B7FD-6A49-CE15-54F8B8429F27}"/>
                      </a:ext>
                    </a:extLst>
                  </p:cNvPr>
                  <p:cNvSpPr/>
                  <p:nvPr/>
                </p:nvSpPr>
                <p:spPr>
                  <a:xfrm>
                    <a:off x="5155091" y="2801560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Cube 49">
                    <a:extLst>
                      <a:ext uri="{FF2B5EF4-FFF2-40B4-BE49-F238E27FC236}">
                        <a16:creationId xmlns:a16="http://schemas.microsoft.com/office/drawing/2014/main" id="{4EC95935-69FB-339B-11ED-1FE383139B5C}"/>
                      </a:ext>
                    </a:extLst>
                  </p:cNvPr>
                  <p:cNvSpPr/>
                  <p:nvPr/>
                </p:nvSpPr>
                <p:spPr>
                  <a:xfrm>
                    <a:off x="5155090" y="232403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" name="Cube 50">
                    <a:extLst>
                      <a:ext uri="{FF2B5EF4-FFF2-40B4-BE49-F238E27FC236}">
                        <a16:creationId xmlns:a16="http://schemas.microsoft.com/office/drawing/2014/main" id="{CC6D3818-84DC-2F7C-E448-C94ABF10974D}"/>
                      </a:ext>
                    </a:extLst>
                  </p:cNvPr>
                  <p:cNvSpPr/>
                  <p:nvPr/>
                </p:nvSpPr>
                <p:spPr>
                  <a:xfrm>
                    <a:off x="5155089" y="1846508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Cube 51">
                    <a:extLst>
                      <a:ext uri="{FF2B5EF4-FFF2-40B4-BE49-F238E27FC236}">
                        <a16:creationId xmlns:a16="http://schemas.microsoft.com/office/drawing/2014/main" id="{F1851774-A818-1634-563A-EC4A203BCB39}"/>
                      </a:ext>
                    </a:extLst>
                  </p:cNvPr>
                  <p:cNvSpPr/>
                  <p:nvPr/>
                </p:nvSpPr>
                <p:spPr>
                  <a:xfrm>
                    <a:off x="5155088" y="136898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Cube 52">
                    <a:extLst>
                      <a:ext uri="{FF2B5EF4-FFF2-40B4-BE49-F238E27FC236}">
                        <a16:creationId xmlns:a16="http://schemas.microsoft.com/office/drawing/2014/main" id="{782EDDC6-907F-48BA-60F3-85C1C4EE0086}"/>
                      </a:ext>
                    </a:extLst>
                  </p:cNvPr>
                  <p:cNvSpPr/>
                  <p:nvPr/>
                </p:nvSpPr>
                <p:spPr>
                  <a:xfrm>
                    <a:off x="5155088" y="89230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43677809-9B4F-2F77-D1CF-6C9BE03107F3}"/>
                    </a:ext>
                  </a:extLst>
                </p:cNvPr>
                <p:cNvGrpSpPr/>
                <p:nvPr/>
              </p:nvGrpSpPr>
              <p:grpSpPr>
                <a:xfrm>
                  <a:off x="9819670" y="1290636"/>
                  <a:ext cx="552238" cy="4276725"/>
                  <a:chOff x="5155088" y="892304"/>
                  <a:chExt cx="675869" cy="4931202"/>
                </a:xfrm>
                <a:grpFill/>
              </p:grpSpPr>
              <p:sp>
                <p:nvSpPr>
                  <p:cNvPr id="16" name="Cube 15">
                    <a:extLst>
                      <a:ext uri="{FF2B5EF4-FFF2-40B4-BE49-F238E27FC236}">
                        <a16:creationId xmlns:a16="http://schemas.microsoft.com/office/drawing/2014/main" id="{19DDB122-6C6C-8B48-328A-6B8AD44A4EA1}"/>
                      </a:ext>
                    </a:extLst>
                  </p:cNvPr>
                  <p:cNvSpPr/>
                  <p:nvPr/>
                </p:nvSpPr>
                <p:spPr>
                  <a:xfrm>
                    <a:off x="5155096" y="518740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Cube 16">
                    <a:extLst>
                      <a:ext uri="{FF2B5EF4-FFF2-40B4-BE49-F238E27FC236}">
                        <a16:creationId xmlns:a16="http://schemas.microsoft.com/office/drawing/2014/main" id="{B37B5AD9-714C-AE98-A4B1-0289744C4572}"/>
                      </a:ext>
                    </a:extLst>
                  </p:cNvPr>
                  <p:cNvSpPr/>
                  <p:nvPr/>
                </p:nvSpPr>
                <p:spPr>
                  <a:xfrm>
                    <a:off x="5155095" y="4710323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Cube 17">
                    <a:extLst>
                      <a:ext uri="{FF2B5EF4-FFF2-40B4-BE49-F238E27FC236}">
                        <a16:creationId xmlns:a16="http://schemas.microsoft.com/office/drawing/2014/main" id="{F7E92DDF-F6AB-F912-C731-8E3E9F4D1E4C}"/>
                      </a:ext>
                    </a:extLst>
                  </p:cNvPr>
                  <p:cNvSpPr/>
                  <p:nvPr/>
                </p:nvSpPr>
                <p:spPr>
                  <a:xfrm>
                    <a:off x="5155094" y="423324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Cube 32">
                    <a:extLst>
                      <a:ext uri="{FF2B5EF4-FFF2-40B4-BE49-F238E27FC236}">
                        <a16:creationId xmlns:a16="http://schemas.microsoft.com/office/drawing/2014/main" id="{6088A628-CA18-3424-5813-631039DE6A81}"/>
                      </a:ext>
                    </a:extLst>
                  </p:cNvPr>
                  <p:cNvSpPr/>
                  <p:nvPr/>
                </p:nvSpPr>
                <p:spPr>
                  <a:xfrm>
                    <a:off x="5155093" y="3756165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Cube 35">
                    <a:extLst>
                      <a:ext uri="{FF2B5EF4-FFF2-40B4-BE49-F238E27FC236}">
                        <a16:creationId xmlns:a16="http://schemas.microsoft.com/office/drawing/2014/main" id="{856851B3-C875-B3AD-2C4A-AC23EE56503E}"/>
                      </a:ext>
                    </a:extLst>
                  </p:cNvPr>
                  <p:cNvSpPr/>
                  <p:nvPr/>
                </p:nvSpPr>
                <p:spPr>
                  <a:xfrm>
                    <a:off x="5155092" y="3279086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" name="Cube 36">
                    <a:extLst>
                      <a:ext uri="{FF2B5EF4-FFF2-40B4-BE49-F238E27FC236}">
                        <a16:creationId xmlns:a16="http://schemas.microsoft.com/office/drawing/2014/main" id="{45DD434F-CD02-DA0A-9B36-F7DF0AEBE187}"/>
                      </a:ext>
                    </a:extLst>
                  </p:cNvPr>
                  <p:cNvSpPr/>
                  <p:nvPr/>
                </p:nvSpPr>
                <p:spPr>
                  <a:xfrm>
                    <a:off x="5155091" y="2801560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Cube 37">
                    <a:extLst>
                      <a:ext uri="{FF2B5EF4-FFF2-40B4-BE49-F238E27FC236}">
                        <a16:creationId xmlns:a16="http://schemas.microsoft.com/office/drawing/2014/main" id="{6B77D731-F6BE-8353-F343-F7C590ED6D27}"/>
                      </a:ext>
                    </a:extLst>
                  </p:cNvPr>
                  <p:cNvSpPr/>
                  <p:nvPr/>
                </p:nvSpPr>
                <p:spPr>
                  <a:xfrm>
                    <a:off x="5155090" y="232403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" name="Cube 40">
                    <a:extLst>
                      <a:ext uri="{FF2B5EF4-FFF2-40B4-BE49-F238E27FC236}">
                        <a16:creationId xmlns:a16="http://schemas.microsoft.com/office/drawing/2014/main" id="{F97CA14F-762D-881D-2460-99C0314F5801}"/>
                      </a:ext>
                    </a:extLst>
                  </p:cNvPr>
                  <p:cNvSpPr/>
                  <p:nvPr/>
                </p:nvSpPr>
                <p:spPr>
                  <a:xfrm>
                    <a:off x="5155089" y="1846508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Cube 41">
                    <a:extLst>
                      <a:ext uri="{FF2B5EF4-FFF2-40B4-BE49-F238E27FC236}">
                        <a16:creationId xmlns:a16="http://schemas.microsoft.com/office/drawing/2014/main" id="{BACB40EC-0582-38FC-E4CD-001787CD12CC}"/>
                      </a:ext>
                    </a:extLst>
                  </p:cNvPr>
                  <p:cNvSpPr/>
                  <p:nvPr/>
                </p:nvSpPr>
                <p:spPr>
                  <a:xfrm>
                    <a:off x="5155088" y="136898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Cube 42">
                    <a:extLst>
                      <a:ext uri="{FF2B5EF4-FFF2-40B4-BE49-F238E27FC236}">
                        <a16:creationId xmlns:a16="http://schemas.microsoft.com/office/drawing/2014/main" id="{22C91787-B92B-23BE-BC30-27EBC76A3564}"/>
                      </a:ext>
                    </a:extLst>
                  </p:cNvPr>
                  <p:cNvSpPr/>
                  <p:nvPr/>
                </p:nvSpPr>
                <p:spPr>
                  <a:xfrm>
                    <a:off x="5155088" y="89230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600" name="Group 599">
                <a:extLst>
                  <a:ext uri="{FF2B5EF4-FFF2-40B4-BE49-F238E27FC236}">
                    <a16:creationId xmlns:a16="http://schemas.microsoft.com/office/drawing/2014/main" id="{3388AA54-9AFA-0FEB-9F2E-9A632C3855BF}"/>
                  </a:ext>
                </a:extLst>
              </p:cNvPr>
              <p:cNvGrpSpPr/>
              <p:nvPr/>
            </p:nvGrpSpPr>
            <p:grpSpPr>
              <a:xfrm>
                <a:off x="138718" y="2422490"/>
                <a:ext cx="1353612" cy="1200279"/>
                <a:chOff x="6202297" y="1290636"/>
                <a:chExt cx="4169611" cy="4276725"/>
              </a:xfrm>
              <a:solidFill>
                <a:srgbClr val="66CCFF"/>
              </a:solidFill>
            </p:grpSpPr>
            <p:grpSp>
              <p:nvGrpSpPr>
                <p:cNvPr id="601" name="Group 600">
                  <a:extLst>
                    <a:ext uri="{FF2B5EF4-FFF2-40B4-BE49-F238E27FC236}">
                      <a16:creationId xmlns:a16="http://schemas.microsoft.com/office/drawing/2014/main" id="{DDC00F93-15B7-D2CE-841F-EA6D6692D6FC}"/>
                    </a:ext>
                  </a:extLst>
                </p:cNvPr>
                <p:cNvGrpSpPr/>
                <p:nvPr/>
              </p:nvGrpSpPr>
              <p:grpSpPr>
                <a:xfrm>
                  <a:off x="6202297" y="1290636"/>
                  <a:ext cx="552238" cy="4276725"/>
                  <a:chOff x="5155088" y="892304"/>
                  <a:chExt cx="675869" cy="4931202"/>
                </a:xfrm>
                <a:grpFill/>
              </p:grpSpPr>
              <p:sp>
                <p:nvSpPr>
                  <p:cNvPr id="701" name="Cube 700">
                    <a:extLst>
                      <a:ext uri="{FF2B5EF4-FFF2-40B4-BE49-F238E27FC236}">
                        <a16:creationId xmlns:a16="http://schemas.microsoft.com/office/drawing/2014/main" id="{DE5CA7CA-EF0E-1752-7797-22C80F851864}"/>
                      </a:ext>
                    </a:extLst>
                  </p:cNvPr>
                  <p:cNvSpPr/>
                  <p:nvPr/>
                </p:nvSpPr>
                <p:spPr>
                  <a:xfrm>
                    <a:off x="5155096" y="518740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2" name="Cube 701">
                    <a:extLst>
                      <a:ext uri="{FF2B5EF4-FFF2-40B4-BE49-F238E27FC236}">
                        <a16:creationId xmlns:a16="http://schemas.microsoft.com/office/drawing/2014/main" id="{3E096E82-0CFB-E43E-360D-68C38DD7D0F4}"/>
                      </a:ext>
                    </a:extLst>
                  </p:cNvPr>
                  <p:cNvSpPr/>
                  <p:nvPr/>
                </p:nvSpPr>
                <p:spPr>
                  <a:xfrm>
                    <a:off x="5155095" y="4710323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3" name="Cube 702">
                    <a:extLst>
                      <a:ext uri="{FF2B5EF4-FFF2-40B4-BE49-F238E27FC236}">
                        <a16:creationId xmlns:a16="http://schemas.microsoft.com/office/drawing/2014/main" id="{E36BBC82-3653-5318-1790-B80439766F7B}"/>
                      </a:ext>
                    </a:extLst>
                  </p:cNvPr>
                  <p:cNvSpPr/>
                  <p:nvPr/>
                </p:nvSpPr>
                <p:spPr>
                  <a:xfrm>
                    <a:off x="5155094" y="423324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4" name="Cube 703">
                    <a:extLst>
                      <a:ext uri="{FF2B5EF4-FFF2-40B4-BE49-F238E27FC236}">
                        <a16:creationId xmlns:a16="http://schemas.microsoft.com/office/drawing/2014/main" id="{09D4F494-3251-89A8-95DA-666029F4BC6E}"/>
                      </a:ext>
                    </a:extLst>
                  </p:cNvPr>
                  <p:cNvSpPr/>
                  <p:nvPr/>
                </p:nvSpPr>
                <p:spPr>
                  <a:xfrm>
                    <a:off x="5155093" y="3756165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5" name="Cube 704">
                    <a:extLst>
                      <a:ext uri="{FF2B5EF4-FFF2-40B4-BE49-F238E27FC236}">
                        <a16:creationId xmlns:a16="http://schemas.microsoft.com/office/drawing/2014/main" id="{5076992F-71DE-7FA1-7E23-138863249789}"/>
                      </a:ext>
                    </a:extLst>
                  </p:cNvPr>
                  <p:cNvSpPr/>
                  <p:nvPr/>
                </p:nvSpPr>
                <p:spPr>
                  <a:xfrm>
                    <a:off x="5155092" y="3279086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06" name="Cube 705">
                    <a:extLst>
                      <a:ext uri="{FF2B5EF4-FFF2-40B4-BE49-F238E27FC236}">
                        <a16:creationId xmlns:a16="http://schemas.microsoft.com/office/drawing/2014/main" id="{457193A8-4AA7-C6E2-C5D2-7B05128B9545}"/>
                      </a:ext>
                    </a:extLst>
                  </p:cNvPr>
                  <p:cNvSpPr/>
                  <p:nvPr/>
                </p:nvSpPr>
                <p:spPr>
                  <a:xfrm>
                    <a:off x="5155091" y="2801560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7" name="Cube 706">
                    <a:extLst>
                      <a:ext uri="{FF2B5EF4-FFF2-40B4-BE49-F238E27FC236}">
                        <a16:creationId xmlns:a16="http://schemas.microsoft.com/office/drawing/2014/main" id="{365CC2C4-058F-3223-BDB7-E61CAFCFCC2D}"/>
                      </a:ext>
                    </a:extLst>
                  </p:cNvPr>
                  <p:cNvSpPr/>
                  <p:nvPr/>
                </p:nvSpPr>
                <p:spPr>
                  <a:xfrm>
                    <a:off x="5155090" y="232403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08" name="Cube 707">
                    <a:extLst>
                      <a:ext uri="{FF2B5EF4-FFF2-40B4-BE49-F238E27FC236}">
                        <a16:creationId xmlns:a16="http://schemas.microsoft.com/office/drawing/2014/main" id="{D7971A6D-5448-112D-6022-4690B9969500}"/>
                      </a:ext>
                    </a:extLst>
                  </p:cNvPr>
                  <p:cNvSpPr/>
                  <p:nvPr/>
                </p:nvSpPr>
                <p:spPr>
                  <a:xfrm>
                    <a:off x="5155089" y="1846508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9" name="Cube 708">
                    <a:extLst>
                      <a:ext uri="{FF2B5EF4-FFF2-40B4-BE49-F238E27FC236}">
                        <a16:creationId xmlns:a16="http://schemas.microsoft.com/office/drawing/2014/main" id="{FE13C2B2-E57F-776C-E0F2-C3463B4DE957}"/>
                      </a:ext>
                    </a:extLst>
                  </p:cNvPr>
                  <p:cNvSpPr/>
                  <p:nvPr/>
                </p:nvSpPr>
                <p:spPr>
                  <a:xfrm>
                    <a:off x="5155088" y="136898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0" name="Cube 709">
                    <a:extLst>
                      <a:ext uri="{FF2B5EF4-FFF2-40B4-BE49-F238E27FC236}">
                        <a16:creationId xmlns:a16="http://schemas.microsoft.com/office/drawing/2014/main" id="{99578F59-AB0F-E0D8-E91F-8C54762E9373}"/>
                      </a:ext>
                    </a:extLst>
                  </p:cNvPr>
                  <p:cNvSpPr/>
                  <p:nvPr/>
                </p:nvSpPr>
                <p:spPr>
                  <a:xfrm>
                    <a:off x="5155088" y="89230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02" name="Group 601">
                  <a:extLst>
                    <a:ext uri="{FF2B5EF4-FFF2-40B4-BE49-F238E27FC236}">
                      <a16:creationId xmlns:a16="http://schemas.microsoft.com/office/drawing/2014/main" id="{AF03755F-E3F5-1675-36BE-C3CC1ED28C50}"/>
                    </a:ext>
                  </a:extLst>
                </p:cNvPr>
                <p:cNvGrpSpPr/>
                <p:nvPr/>
              </p:nvGrpSpPr>
              <p:grpSpPr>
                <a:xfrm>
                  <a:off x="6597248" y="1290636"/>
                  <a:ext cx="552238" cy="4276725"/>
                  <a:chOff x="5155088" y="892304"/>
                  <a:chExt cx="675869" cy="4931202"/>
                </a:xfrm>
                <a:grpFill/>
              </p:grpSpPr>
              <p:sp>
                <p:nvSpPr>
                  <p:cNvPr id="691" name="Cube 690">
                    <a:extLst>
                      <a:ext uri="{FF2B5EF4-FFF2-40B4-BE49-F238E27FC236}">
                        <a16:creationId xmlns:a16="http://schemas.microsoft.com/office/drawing/2014/main" id="{7D3B7D85-388C-B145-9EAA-B018E6BEAE84}"/>
                      </a:ext>
                    </a:extLst>
                  </p:cNvPr>
                  <p:cNvSpPr/>
                  <p:nvPr/>
                </p:nvSpPr>
                <p:spPr>
                  <a:xfrm>
                    <a:off x="5155096" y="518740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2" name="Cube 691">
                    <a:extLst>
                      <a:ext uri="{FF2B5EF4-FFF2-40B4-BE49-F238E27FC236}">
                        <a16:creationId xmlns:a16="http://schemas.microsoft.com/office/drawing/2014/main" id="{9579A3BF-A9FE-36D2-7765-C5811D2AF10C}"/>
                      </a:ext>
                    </a:extLst>
                  </p:cNvPr>
                  <p:cNvSpPr/>
                  <p:nvPr/>
                </p:nvSpPr>
                <p:spPr>
                  <a:xfrm>
                    <a:off x="5155095" y="4710323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3" name="Cube 692">
                    <a:extLst>
                      <a:ext uri="{FF2B5EF4-FFF2-40B4-BE49-F238E27FC236}">
                        <a16:creationId xmlns:a16="http://schemas.microsoft.com/office/drawing/2014/main" id="{AAAD6E59-E984-9B42-F65F-6EC5E4183C79}"/>
                      </a:ext>
                    </a:extLst>
                  </p:cNvPr>
                  <p:cNvSpPr/>
                  <p:nvPr/>
                </p:nvSpPr>
                <p:spPr>
                  <a:xfrm>
                    <a:off x="5155094" y="423324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4" name="Cube 693">
                    <a:extLst>
                      <a:ext uri="{FF2B5EF4-FFF2-40B4-BE49-F238E27FC236}">
                        <a16:creationId xmlns:a16="http://schemas.microsoft.com/office/drawing/2014/main" id="{78278F78-8F16-5FEB-3C9A-FC8463541707}"/>
                      </a:ext>
                    </a:extLst>
                  </p:cNvPr>
                  <p:cNvSpPr/>
                  <p:nvPr/>
                </p:nvSpPr>
                <p:spPr>
                  <a:xfrm>
                    <a:off x="5155093" y="3756165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5" name="Cube 694">
                    <a:extLst>
                      <a:ext uri="{FF2B5EF4-FFF2-40B4-BE49-F238E27FC236}">
                        <a16:creationId xmlns:a16="http://schemas.microsoft.com/office/drawing/2014/main" id="{A4A2B887-0DB4-087F-18C6-07177EA40717}"/>
                      </a:ext>
                    </a:extLst>
                  </p:cNvPr>
                  <p:cNvSpPr/>
                  <p:nvPr/>
                </p:nvSpPr>
                <p:spPr>
                  <a:xfrm>
                    <a:off x="5155092" y="3279086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96" name="Cube 695">
                    <a:extLst>
                      <a:ext uri="{FF2B5EF4-FFF2-40B4-BE49-F238E27FC236}">
                        <a16:creationId xmlns:a16="http://schemas.microsoft.com/office/drawing/2014/main" id="{BD293998-C630-D189-56D0-70D5511C2E75}"/>
                      </a:ext>
                    </a:extLst>
                  </p:cNvPr>
                  <p:cNvSpPr/>
                  <p:nvPr/>
                </p:nvSpPr>
                <p:spPr>
                  <a:xfrm>
                    <a:off x="5155091" y="2801560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7" name="Cube 696">
                    <a:extLst>
                      <a:ext uri="{FF2B5EF4-FFF2-40B4-BE49-F238E27FC236}">
                        <a16:creationId xmlns:a16="http://schemas.microsoft.com/office/drawing/2014/main" id="{439CC8F0-7BA7-6A2F-35B1-8FAD0BD4C1BF}"/>
                      </a:ext>
                    </a:extLst>
                  </p:cNvPr>
                  <p:cNvSpPr/>
                  <p:nvPr/>
                </p:nvSpPr>
                <p:spPr>
                  <a:xfrm>
                    <a:off x="5155090" y="232403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98" name="Cube 697">
                    <a:extLst>
                      <a:ext uri="{FF2B5EF4-FFF2-40B4-BE49-F238E27FC236}">
                        <a16:creationId xmlns:a16="http://schemas.microsoft.com/office/drawing/2014/main" id="{EBBD7FB6-93E7-1C3B-14CB-7D43262969D9}"/>
                      </a:ext>
                    </a:extLst>
                  </p:cNvPr>
                  <p:cNvSpPr/>
                  <p:nvPr/>
                </p:nvSpPr>
                <p:spPr>
                  <a:xfrm>
                    <a:off x="5155089" y="1846508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9" name="Cube 698">
                    <a:extLst>
                      <a:ext uri="{FF2B5EF4-FFF2-40B4-BE49-F238E27FC236}">
                        <a16:creationId xmlns:a16="http://schemas.microsoft.com/office/drawing/2014/main" id="{9B170525-4B70-BD7F-1B9B-9F816E3C3C5D}"/>
                      </a:ext>
                    </a:extLst>
                  </p:cNvPr>
                  <p:cNvSpPr/>
                  <p:nvPr/>
                </p:nvSpPr>
                <p:spPr>
                  <a:xfrm>
                    <a:off x="5155088" y="136898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0" name="Cube 699">
                    <a:extLst>
                      <a:ext uri="{FF2B5EF4-FFF2-40B4-BE49-F238E27FC236}">
                        <a16:creationId xmlns:a16="http://schemas.microsoft.com/office/drawing/2014/main" id="{D73BA85E-1EC1-B585-F28A-CA1B2DAA1E35}"/>
                      </a:ext>
                    </a:extLst>
                  </p:cNvPr>
                  <p:cNvSpPr/>
                  <p:nvPr/>
                </p:nvSpPr>
                <p:spPr>
                  <a:xfrm>
                    <a:off x="5155088" y="89230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03" name="Group 602">
                  <a:extLst>
                    <a:ext uri="{FF2B5EF4-FFF2-40B4-BE49-F238E27FC236}">
                      <a16:creationId xmlns:a16="http://schemas.microsoft.com/office/drawing/2014/main" id="{7C981182-96ED-4972-DDF4-D37DD5745576}"/>
                    </a:ext>
                  </a:extLst>
                </p:cNvPr>
                <p:cNvGrpSpPr/>
                <p:nvPr/>
              </p:nvGrpSpPr>
              <p:grpSpPr>
                <a:xfrm>
                  <a:off x="7005288" y="1290636"/>
                  <a:ext cx="552238" cy="4276725"/>
                  <a:chOff x="5155088" y="892304"/>
                  <a:chExt cx="675869" cy="4931202"/>
                </a:xfrm>
                <a:grpFill/>
              </p:grpSpPr>
              <p:sp>
                <p:nvSpPr>
                  <p:cNvPr id="681" name="Cube 680">
                    <a:extLst>
                      <a:ext uri="{FF2B5EF4-FFF2-40B4-BE49-F238E27FC236}">
                        <a16:creationId xmlns:a16="http://schemas.microsoft.com/office/drawing/2014/main" id="{F07257D8-73D1-C0E8-2003-382BDC094C84}"/>
                      </a:ext>
                    </a:extLst>
                  </p:cNvPr>
                  <p:cNvSpPr/>
                  <p:nvPr/>
                </p:nvSpPr>
                <p:spPr>
                  <a:xfrm>
                    <a:off x="5155096" y="518740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2" name="Cube 681">
                    <a:extLst>
                      <a:ext uri="{FF2B5EF4-FFF2-40B4-BE49-F238E27FC236}">
                        <a16:creationId xmlns:a16="http://schemas.microsoft.com/office/drawing/2014/main" id="{F9F715F7-6515-9DBD-234F-A298316536D1}"/>
                      </a:ext>
                    </a:extLst>
                  </p:cNvPr>
                  <p:cNvSpPr/>
                  <p:nvPr/>
                </p:nvSpPr>
                <p:spPr>
                  <a:xfrm>
                    <a:off x="5155095" y="4710323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3" name="Cube 682">
                    <a:extLst>
                      <a:ext uri="{FF2B5EF4-FFF2-40B4-BE49-F238E27FC236}">
                        <a16:creationId xmlns:a16="http://schemas.microsoft.com/office/drawing/2014/main" id="{9E7CA11C-3395-A344-30B7-E735AB20FA1D}"/>
                      </a:ext>
                    </a:extLst>
                  </p:cNvPr>
                  <p:cNvSpPr/>
                  <p:nvPr/>
                </p:nvSpPr>
                <p:spPr>
                  <a:xfrm>
                    <a:off x="5155094" y="423324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4" name="Cube 683">
                    <a:extLst>
                      <a:ext uri="{FF2B5EF4-FFF2-40B4-BE49-F238E27FC236}">
                        <a16:creationId xmlns:a16="http://schemas.microsoft.com/office/drawing/2014/main" id="{A151BD51-AD64-A964-00BE-1C615FB72B10}"/>
                      </a:ext>
                    </a:extLst>
                  </p:cNvPr>
                  <p:cNvSpPr/>
                  <p:nvPr/>
                </p:nvSpPr>
                <p:spPr>
                  <a:xfrm>
                    <a:off x="5155093" y="3756165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5" name="Cube 684">
                    <a:extLst>
                      <a:ext uri="{FF2B5EF4-FFF2-40B4-BE49-F238E27FC236}">
                        <a16:creationId xmlns:a16="http://schemas.microsoft.com/office/drawing/2014/main" id="{D118D434-A412-14A1-5971-BBF9B6142FE8}"/>
                      </a:ext>
                    </a:extLst>
                  </p:cNvPr>
                  <p:cNvSpPr/>
                  <p:nvPr/>
                </p:nvSpPr>
                <p:spPr>
                  <a:xfrm>
                    <a:off x="5155092" y="3279086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86" name="Cube 685">
                    <a:extLst>
                      <a:ext uri="{FF2B5EF4-FFF2-40B4-BE49-F238E27FC236}">
                        <a16:creationId xmlns:a16="http://schemas.microsoft.com/office/drawing/2014/main" id="{1505F2BA-FF76-3688-5896-EF346A66D15D}"/>
                      </a:ext>
                    </a:extLst>
                  </p:cNvPr>
                  <p:cNvSpPr/>
                  <p:nvPr/>
                </p:nvSpPr>
                <p:spPr>
                  <a:xfrm>
                    <a:off x="5155091" y="2801560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7" name="Cube 686">
                    <a:extLst>
                      <a:ext uri="{FF2B5EF4-FFF2-40B4-BE49-F238E27FC236}">
                        <a16:creationId xmlns:a16="http://schemas.microsoft.com/office/drawing/2014/main" id="{0CD3B9BE-DAFC-1431-B745-61364CB3C008}"/>
                      </a:ext>
                    </a:extLst>
                  </p:cNvPr>
                  <p:cNvSpPr/>
                  <p:nvPr/>
                </p:nvSpPr>
                <p:spPr>
                  <a:xfrm>
                    <a:off x="5155090" y="232403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88" name="Cube 687">
                    <a:extLst>
                      <a:ext uri="{FF2B5EF4-FFF2-40B4-BE49-F238E27FC236}">
                        <a16:creationId xmlns:a16="http://schemas.microsoft.com/office/drawing/2014/main" id="{909F719E-C8DF-4C54-F549-2A462B4DB69E}"/>
                      </a:ext>
                    </a:extLst>
                  </p:cNvPr>
                  <p:cNvSpPr/>
                  <p:nvPr/>
                </p:nvSpPr>
                <p:spPr>
                  <a:xfrm>
                    <a:off x="5155089" y="1846508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9" name="Cube 688">
                    <a:extLst>
                      <a:ext uri="{FF2B5EF4-FFF2-40B4-BE49-F238E27FC236}">
                        <a16:creationId xmlns:a16="http://schemas.microsoft.com/office/drawing/2014/main" id="{C739CA08-F5D2-2842-C916-351F89E55334}"/>
                      </a:ext>
                    </a:extLst>
                  </p:cNvPr>
                  <p:cNvSpPr/>
                  <p:nvPr/>
                </p:nvSpPr>
                <p:spPr>
                  <a:xfrm>
                    <a:off x="5155088" y="136898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0" name="Cube 689">
                    <a:extLst>
                      <a:ext uri="{FF2B5EF4-FFF2-40B4-BE49-F238E27FC236}">
                        <a16:creationId xmlns:a16="http://schemas.microsoft.com/office/drawing/2014/main" id="{8D8574C8-AB6A-AFDC-1855-2A576CFB7DD0}"/>
                      </a:ext>
                    </a:extLst>
                  </p:cNvPr>
                  <p:cNvSpPr/>
                  <p:nvPr/>
                </p:nvSpPr>
                <p:spPr>
                  <a:xfrm>
                    <a:off x="5155088" y="89230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04" name="Group 603">
                  <a:extLst>
                    <a:ext uri="{FF2B5EF4-FFF2-40B4-BE49-F238E27FC236}">
                      <a16:creationId xmlns:a16="http://schemas.microsoft.com/office/drawing/2014/main" id="{8142D764-2B27-0BA1-7E35-1BC2336A89FA}"/>
                    </a:ext>
                  </a:extLst>
                </p:cNvPr>
                <p:cNvGrpSpPr/>
                <p:nvPr/>
              </p:nvGrpSpPr>
              <p:grpSpPr>
                <a:xfrm>
                  <a:off x="7400240" y="1290636"/>
                  <a:ext cx="552238" cy="4276725"/>
                  <a:chOff x="5155088" y="892304"/>
                  <a:chExt cx="675869" cy="4931202"/>
                </a:xfrm>
                <a:grpFill/>
              </p:grpSpPr>
              <p:sp>
                <p:nvSpPr>
                  <p:cNvPr id="671" name="Cube 670">
                    <a:extLst>
                      <a:ext uri="{FF2B5EF4-FFF2-40B4-BE49-F238E27FC236}">
                        <a16:creationId xmlns:a16="http://schemas.microsoft.com/office/drawing/2014/main" id="{2301201B-62E9-0BB8-A0E0-4FE0A0064E09}"/>
                      </a:ext>
                    </a:extLst>
                  </p:cNvPr>
                  <p:cNvSpPr/>
                  <p:nvPr/>
                </p:nvSpPr>
                <p:spPr>
                  <a:xfrm>
                    <a:off x="5155096" y="518740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2" name="Cube 671">
                    <a:extLst>
                      <a:ext uri="{FF2B5EF4-FFF2-40B4-BE49-F238E27FC236}">
                        <a16:creationId xmlns:a16="http://schemas.microsoft.com/office/drawing/2014/main" id="{12002560-B62B-2A10-C84F-82C941D843B1}"/>
                      </a:ext>
                    </a:extLst>
                  </p:cNvPr>
                  <p:cNvSpPr/>
                  <p:nvPr/>
                </p:nvSpPr>
                <p:spPr>
                  <a:xfrm>
                    <a:off x="5155095" y="4710323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3" name="Cube 672">
                    <a:extLst>
                      <a:ext uri="{FF2B5EF4-FFF2-40B4-BE49-F238E27FC236}">
                        <a16:creationId xmlns:a16="http://schemas.microsoft.com/office/drawing/2014/main" id="{3B014EB8-4A33-DA96-DFA9-28DF931BE4D0}"/>
                      </a:ext>
                    </a:extLst>
                  </p:cNvPr>
                  <p:cNvSpPr/>
                  <p:nvPr/>
                </p:nvSpPr>
                <p:spPr>
                  <a:xfrm>
                    <a:off x="5155094" y="423324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4" name="Cube 673">
                    <a:extLst>
                      <a:ext uri="{FF2B5EF4-FFF2-40B4-BE49-F238E27FC236}">
                        <a16:creationId xmlns:a16="http://schemas.microsoft.com/office/drawing/2014/main" id="{C1A7D6C6-7E8C-1332-2648-F58AA06CC4A9}"/>
                      </a:ext>
                    </a:extLst>
                  </p:cNvPr>
                  <p:cNvSpPr/>
                  <p:nvPr/>
                </p:nvSpPr>
                <p:spPr>
                  <a:xfrm>
                    <a:off x="5155093" y="3756165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5" name="Cube 674">
                    <a:extLst>
                      <a:ext uri="{FF2B5EF4-FFF2-40B4-BE49-F238E27FC236}">
                        <a16:creationId xmlns:a16="http://schemas.microsoft.com/office/drawing/2014/main" id="{4095D4CD-43AD-1963-FF32-CB2DFE6F5567}"/>
                      </a:ext>
                    </a:extLst>
                  </p:cNvPr>
                  <p:cNvSpPr/>
                  <p:nvPr/>
                </p:nvSpPr>
                <p:spPr>
                  <a:xfrm>
                    <a:off x="5155092" y="3279086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76" name="Cube 675">
                    <a:extLst>
                      <a:ext uri="{FF2B5EF4-FFF2-40B4-BE49-F238E27FC236}">
                        <a16:creationId xmlns:a16="http://schemas.microsoft.com/office/drawing/2014/main" id="{3395DC30-554A-23AD-CB36-C8BF05765C41}"/>
                      </a:ext>
                    </a:extLst>
                  </p:cNvPr>
                  <p:cNvSpPr/>
                  <p:nvPr/>
                </p:nvSpPr>
                <p:spPr>
                  <a:xfrm>
                    <a:off x="5155091" y="2801560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7" name="Cube 676">
                    <a:extLst>
                      <a:ext uri="{FF2B5EF4-FFF2-40B4-BE49-F238E27FC236}">
                        <a16:creationId xmlns:a16="http://schemas.microsoft.com/office/drawing/2014/main" id="{C4A6820F-72A3-FAE6-78D1-6C8CF8451E68}"/>
                      </a:ext>
                    </a:extLst>
                  </p:cNvPr>
                  <p:cNvSpPr/>
                  <p:nvPr/>
                </p:nvSpPr>
                <p:spPr>
                  <a:xfrm>
                    <a:off x="5155090" y="232403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78" name="Cube 677">
                    <a:extLst>
                      <a:ext uri="{FF2B5EF4-FFF2-40B4-BE49-F238E27FC236}">
                        <a16:creationId xmlns:a16="http://schemas.microsoft.com/office/drawing/2014/main" id="{38CA615C-E0EE-0433-200E-F8EAA968561A}"/>
                      </a:ext>
                    </a:extLst>
                  </p:cNvPr>
                  <p:cNvSpPr/>
                  <p:nvPr/>
                </p:nvSpPr>
                <p:spPr>
                  <a:xfrm>
                    <a:off x="5155089" y="1846508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9" name="Cube 678">
                    <a:extLst>
                      <a:ext uri="{FF2B5EF4-FFF2-40B4-BE49-F238E27FC236}">
                        <a16:creationId xmlns:a16="http://schemas.microsoft.com/office/drawing/2014/main" id="{8ADF36A9-9B7E-D2A9-9453-A5AF4B3A45BE}"/>
                      </a:ext>
                    </a:extLst>
                  </p:cNvPr>
                  <p:cNvSpPr/>
                  <p:nvPr/>
                </p:nvSpPr>
                <p:spPr>
                  <a:xfrm>
                    <a:off x="5155088" y="136898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0" name="Cube 679">
                    <a:extLst>
                      <a:ext uri="{FF2B5EF4-FFF2-40B4-BE49-F238E27FC236}">
                        <a16:creationId xmlns:a16="http://schemas.microsoft.com/office/drawing/2014/main" id="{A2F8D248-C1E2-6C0B-1839-E4C4BAEDEC86}"/>
                      </a:ext>
                    </a:extLst>
                  </p:cNvPr>
                  <p:cNvSpPr/>
                  <p:nvPr/>
                </p:nvSpPr>
                <p:spPr>
                  <a:xfrm>
                    <a:off x="5155088" y="89230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05" name="Group 604">
                  <a:extLst>
                    <a:ext uri="{FF2B5EF4-FFF2-40B4-BE49-F238E27FC236}">
                      <a16:creationId xmlns:a16="http://schemas.microsoft.com/office/drawing/2014/main" id="{7382596D-393A-6F63-0216-1D101BCAA971}"/>
                    </a:ext>
                  </a:extLst>
                </p:cNvPr>
                <p:cNvGrpSpPr/>
                <p:nvPr/>
              </p:nvGrpSpPr>
              <p:grpSpPr>
                <a:xfrm>
                  <a:off x="7813664" y="1290636"/>
                  <a:ext cx="552238" cy="4276725"/>
                  <a:chOff x="5155088" y="892304"/>
                  <a:chExt cx="675869" cy="4931202"/>
                </a:xfrm>
                <a:grpFill/>
              </p:grpSpPr>
              <p:sp>
                <p:nvSpPr>
                  <p:cNvPr id="661" name="Cube 660">
                    <a:extLst>
                      <a:ext uri="{FF2B5EF4-FFF2-40B4-BE49-F238E27FC236}">
                        <a16:creationId xmlns:a16="http://schemas.microsoft.com/office/drawing/2014/main" id="{D1A9641D-9A81-9B4B-79E2-05EE62E22D97}"/>
                      </a:ext>
                    </a:extLst>
                  </p:cNvPr>
                  <p:cNvSpPr/>
                  <p:nvPr/>
                </p:nvSpPr>
                <p:spPr>
                  <a:xfrm>
                    <a:off x="5155096" y="518740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2" name="Cube 661">
                    <a:extLst>
                      <a:ext uri="{FF2B5EF4-FFF2-40B4-BE49-F238E27FC236}">
                        <a16:creationId xmlns:a16="http://schemas.microsoft.com/office/drawing/2014/main" id="{50C3BCB8-26E2-C6D1-B2DE-2280A3F140D9}"/>
                      </a:ext>
                    </a:extLst>
                  </p:cNvPr>
                  <p:cNvSpPr/>
                  <p:nvPr/>
                </p:nvSpPr>
                <p:spPr>
                  <a:xfrm>
                    <a:off x="5155095" y="4710323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3" name="Cube 662">
                    <a:extLst>
                      <a:ext uri="{FF2B5EF4-FFF2-40B4-BE49-F238E27FC236}">
                        <a16:creationId xmlns:a16="http://schemas.microsoft.com/office/drawing/2014/main" id="{72B0F21D-6A1F-C6E4-CBB3-E036A31E72F9}"/>
                      </a:ext>
                    </a:extLst>
                  </p:cNvPr>
                  <p:cNvSpPr/>
                  <p:nvPr/>
                </p:nvSpPr>
                <p:spPr>
                  <a:xfrm>
                    <a:off x="5155094" y="423324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4" name="Cube 663">
                    <a:extLst>
                      <a:ext uri="{FF2B5EF4-FFF2-40B4-BE49-F238E27FC236}">
                        <a16:creationId xmlns:a16="http://schemas.microsoft.com/office/drawing/2014/main" id="{7B19223C-3AC3-B858-5D72-C1B5B2D0B921}"/>
                      </a:ext>
                    </a:extLst>
                  </p:cNvPr>
                  <p:cNvSpPr/>
                  <p:nvPr/>
                </p:nvSpPr>
                <p:spPr>
                  <a:xfrm>
                    <a:off x="5155093" y="3756165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5" name="Cube 664">
                    <a:extLst>
                      <a:ext uri="{FF2B5EF4-FFF2-40B4-BE49-F238E27FC236}">
                        <a16:creationId xmlns:a16="http://schemas.microsoft.com/office/drawing/2014/main" id="{4C283FEF-06F3-59DE-F5C0-8F20E747FF06}"/>
                      </a:ext>
                    </a:extLst>
                  </p:cNvPr>
                  <p:cNvSpPr/>
                  <p:nvPr/>
                </p:nvSpPr>
                <p:spPr>
                  <a:xfrm>
                    <a:off x="5155092" y="3279086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66" name="Cube 665">
                    <a:extLst>
                      <a:ext uri="{FF2B5EF4-FFF2-40B4-BE49-F238E27FC236}">
                        <a16:creationId xmlns:a16="http://schemas.microsoft.com/office/drawing/2014/main" id="{655A1363-235F-E7A9-C816-C28046ECB0E1}"/>
                      </a:ext>
                    </a:extLst>
                  </p:cNvPr>
                  <p:cNvSpPr/>
                  <p:nvPr/>
                </p:nvSpPr>
                <p:spPr>
                  <a:xfrm>
                    <a:off x="5155091" y="2801560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7" name="Cube 666">
                    <a:extLst>
                      <a:ext uri="{FF2B5EF4-FFF2-40B4-BE49-F238E27FC236}">
                        <a16:creationId xmlns:a16="http://schemas.microsoft.com/office/drawing/2014/main" id="{A5EE2807-739F-7510-6228-BF076E83828F}"/>
                      </a:ext>
                    </a:extLst>
                  </p:cNvPr>
                  <p:cNvSpPr/>
                  <p:nvPr/>
                </p:nvSpPr>
                <p:spPr>
                  <a:xfrm>
                    <a:off x="5155090" y="232403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68" name="Cube 667">
                    <a:extLst>
                      <a:ext uri="{FF2B5EF4-FFF2-40B4-BE49-F238E27FC236}">
                        <a16:creationId xmlns:a16="http://schemas.microsoft.com/office/drawing/2014/main" id="{B9A72674-EB2A-19AB-A47A-94D21BA707C4}"/>
                      </a:ext>
                    </a:extLst>
                  </p:cNvPr>
                  <p:cNvSpPr/>
                  <p:nvPr/>
                </p:nvSpPr>
                <p:spPr>
                  <a:xfrm>
                    <a:off x="5155089" y="1846508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9" name="Cube 668">
                    <a:extLst>
                      <a:ext uri="{FF2B5EF4-FFF2-40B4-BE49-F238E27FC236}">
                        <a16:creationId xmlns:a16="http://schemas.microsoft.com/office/drawing/2014/main" id="{001E88E5-9DE0-A77C-E0C7-7E8D5ECBD40B}"/>
                      </a:ext>
                    </a:extLst>
                  </p:cNvPr>
                  <p:cNvSpPr/>
                  <p:nvPr/>
                </p:nvSpPr>
                <p:spPr>
                  <a:xfrm>
                    <a:off x="5155088" y="136898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0" name="Cube 669">
                    <a:extLst>
                      <a:ext uri="{FF2B5EF4-FFF2-40B4-BE49-F238E27FC236}">
                        <a16:creationId xmlns:a16="http://schemas.microsoft.com/office/drawing/2014/main" id="{17354C0F-A92F-D958-03EF-6F8F7316B7F1}"/>
                      </a:ext>
                    </a:extLst>
                  </p:cNvPr>
                  <p:cNvSpPr/>
                  <p:nvPr/>
                </p:nvSpPr>
                <p:spPr>
                  <a:xfrm>
                    <a:off x="5155088" y="89230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06" name="Group 605">
                  <a:extLst>
                    <a:ext uri="{FF2B5EF4-FFF2-40B4-BE49-F238E27FC236}">
                      <a16:creationId xmlns:a16="http://schemas.microsoft.com/office/drawing/2014/main" id="{C38C9477-8293-D067-786E-17934AC9FCDC}"/>
                    </a:ext>
                  </a:extLst>
                </p:cNvPr>
                <p:cNvGrpSpPr/>
                <p:nvPr/>
              </p:nvGrpSpPr>
              <p:grpSpPr>
                <a:xfrm>
                  <a:off x="8208616" y="1290636"/>
                  <a:ext cx="552238" cy="4276725"/>
                  <a:chOff x="5155088" y="892304"/>
                  <a:chExt cx="675869" cy="4931202"/>
                </a:xfrm>
                <a:grpFill/>
              </p:grpSpPr>
              <p:sp>
                <p:nvSpPr>
                  <p:cNvPr id="651" name="Cube 650">
                    <a:extLst>
                      <a:ext uri="{FF2B5EF4-FFF2-40B4-BE49-F238E27FC236}">
                        <a16:creationId xmlns:a16="http://schemas.microsoft.com/office/drawing/2014/main" id="{419149AC-B2E8-F968-7C9B-55D5F3AFCEAE}"/>
                      </a:ext>
                    </a:extLst>
                  </p:cNvPr>
                  <p:cNvSpPr/>
                  <p:nvPr/>
                </p:nvSpPr>
                <p:spPr>
                  <a:xfrm>
                    <a:off x="5155096" y="518740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2" name="Cube 651">
                    <a:extLst>
                      <a:ext uri="{FF2B5EF4-FFF2-40B4-BE49-F238E27FC236}">
                        <a16:creationId xmlns:a16="http://schemas.microsoft.com/office/drawing/2014/main" id="{AE6A4A94-DCAA-EAB6-8B55-C5EC3C33255F}"/>
                      </a:ext>
                    </a:extLst>
                  </p:cNvPr>
                  <p:cNvSpPr/>
                  <p:nvPr/>
                </p:nvSpPr>
                <p:spPr>
                  <a:xfrm>
                    <a:off x="5155095" y="4710323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3" name="Cube 652">
                    <a:extLst>
                      <a:ext uri="{FF2B5EF4-FFF2-40B4-BE49-F238E27FC236}">
                        <a16:creationId xmlns:a16="http://schemas.microsoft.com/office/drawing/2014/main" id="{FD8AE51F-773A-ECB4-0B04-F76158F72A25}"/>
                      </a:ext>
                    </a:extLst>
                  </p:cNvPr>
                  <p:cNvSpPr/>
                  <p:nvPr/>
                </p:nvSpPr>
                <p:spPr>
                  <a:xfrm>
                    <a:off x="5155094" y="423324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4" name="Cube 653">
                    <a:extLst>
                      <a:ext uri="{FF2B5EF4-FFF2-40B4-BE49-F238E27FC236}">
                        <a16:creationId xmlns:a16="http://schemas.microsoft.com/office/drawing/2014/main" id="{B0DE9710-A457-620A-A1A2-FA2DCE78037E}"/>
                      </a:ext>
                    </a:extLst>
                  </p:cNvPr>
                  <p:cNvSpPr/>
                  <p:nvPr/>
                </p:nvSpPr>
                <p:spPr>
                  <a:xfrm>
                    <a:off x="5155093" y="3756165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5" name="Cube 654">
                    <a:extLst>
                      <a:ext uri="{FF2B5EF4-FFF2-40B4-BE49-F238E27FC236}">
                        <a16:creationId xmlns:a16="http://schemas.microsoft.com/office/drawing/2014/main" id="{CDB78208-3B19-6AE9-7062-888EB772B6E2}"/>
                      </a:ext>
                    </a:extLst>
                  </p:cNvPr>
                  <p:cNvSpPr/>
                  <p:nvPr/>
                </p:nvSpPr>
                <p:spPr>
                  <a:xfrm>
                    <a:off x="5155092" y="3279086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56" name="Cube 655">
                    <a:extLst>
                      <a:ext uri="{FF2B5EF4-FFF2-40B4-BE49-F238E27FC236}">
                        <a16:creationId xmlns:a16="http://schemas.microsoft.com/office/drawing/2014/main" id="{40593B13-D93C-F080-9C08-EDB23076219B}"/>
                      </a:ext>
                    </a:extLst>
                  </p:cNvPr>
                  <p:cNvSpPr/>
                  <p:nvPr/>
                </p:nvSpPr>
                <p:spPr>
                  <a:xfrm>
                    <a:off x="5155091" y="2801560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7" name="Cube 656">
                    <a:extLst>
                      <a:ext uri="{FF2B5EF4-FFF2-40B4-BE49-F238E27FC236}">
                        <a16:creationId xmlns:a16="http://schemas.microsoft.com/office/drawing/2014/main" id="{76BC205F-C94C-A045-0016-341B2A5F14D1}"/>
                      </a:ext>
                    </a:extLst>
                  </p:cNvPr>
                  <p:cNvSpPr/>
                  <p:nvPr/>
                </p:nvSpPr>
                <p:spPr>
                  <a:xfrm>
                    <a:off x="5155090" y="232403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58" name="Cube 657">
                    <a:extLst>
                      <a:ext uri="{FF2B5EF4-FFF2-40B4-BE49-F238E27FC236}">
                        <a16:creationId xmlns:a16="http://schemas.microsoft.com/office/drawing/2014/main" id="{872BD2D5-8DD7-9453-A79B-71DEB0E84BBA}"/>
                      </a:ext>
                    </a:extLst>
                  </p:cNvPr>
                  <p:cNvSpPr/>
                  <p:nvPr/>
                </p:nvSpPr>
                <p:spPr>
                  <a:xfrm>
                    <a:off x="5155089" y="1846508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9" name="Cube 658">
                    <a:extLst>
                      <a:ext uri="{FF2B5EF4-FFF2-40B4-BE49-F238E27FC236}">
                        <a16:creationId xmlns:a16="http://schemas.microsoft.com/office/drawing/2014/main" id="{53C0DE3D-DE01-1AE9-758B-80D7CE2B6FCC}"/>
                      </a:ext>
                    </a:extLst>
                  </p:cNvPr>
                  <p:cNvSpPr/>
                  <p:nvPr/>
                </p:nvSpPr>
                <p:spPr>
                  <a:xfrm>
                    <a:off x="5155088" y="136898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0" name="Cube 659">
                    <a:extLst>
                      <a:ext uri="{FF2B5EF4-FFF2-40B4-BE49-F238E27FC236}">
                        <a16:creationId xmlns:a16="http://schemas.microsoft.com/office/drawing/2014/main" id="{266E0A05-0BF2-4B0A-FB6E-0BA8570EC5DD}"/>
                      </a:ext>
                    </a:extLst>
                  </p:cNvPr>
                  <p:cNvSpPr/>
                  <p:nvPr/>
                </p:nvSpPr>
                <p:spPr>
                  <a:xfrm>
                    <a:off x="5155088" y="89230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07" name="Group 606">
                  <a:extLst>
                    <a:ext uri="{FF2B5EF4-FFF2-40B4-BE49-F238E27FC236}">
                      <a16:creationId xmlns:a16="http://schemas.microsoft.com/office/drawing/2014/main" id="{EEBC6332-FE68-AE8C-3E2D-B8938B8C8CB1}"/>
                    </a:ext>
                  </a:extLst>
                </p:cNvPr>
                <p:cNvGrpSpPr/>
                <p:nvPr/>
              </p:nvGrpSpPr>
              <p:grpSpPr>
                <a:xfrm>
                  <a:off x="8617377" y="1290636"/>
                  <a:ext cx="552238" cy="4276725"/>
                  <a:chOff x="5155088" y="892304"/>
                  <a:chExt cx="675869" cy="4931202"/>
                </a:xfrm>
                <a:grpFill/>
              </p:grpSpPr>
              <p:sp>
                <p:nvSpPr>
                  <p:cNvPr id="641" name="Cube 640">
                    <a:extLst>
                      <a:ext uri="{FF2B5EF4-FFF2-40B4-BE49-F238E27FC236}">
                        <a16:creationId xmlns:a16="http://schemas.microsoft.com/office/drawing/2014/main" id="{D091627A-35E8-FC02-74B7-C6966636E867}"/>
                      </a:ext>
                    </a:extLst>
                  </p:cNvPr>
                  <p:cNvSpPr/>
                  <p:nvPr/>
                </p:nvSpPr>
                <p:spPr>
                  <a:xfrm>
                    <a:off x="5155096" y="518740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2" name="Cube 641">
                    <a:extLst>
                      <a:ext uri="{FF2B5EF4-FFF2-40B4-BE49-F238E27FC236}">
                        <a16:creationId xmlns:a16="http://schemas.microsoft.com/office/drawing/2014/main" id="{97223A48-DA66-41CC-6CD3-EC9FE906D4AD}"/>
                      </a:ext>
                    </a:extLst>
                  </p:cNvPr>
                  <p:cNvSpPr/>
                  <p:nvPr/>
                </p:nvSpPr>
                <p:spPr>
                  <a:xfrm>
                    <a:off x="5155095" y="4710323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3" name="Cube 642">
                    <a:extLst>
                      <a:ext uri="{FF2B5EF4-FFF2-40B4-BE49-F238E27FC236}">
                        <a16:creationId xmlns:a16="http://schemas.microsoft.com/office/drawing/2014/main" id="{1F0A4D23-9C8A-EC15-527B-547CAFEFBC73}"/>
                      </a:ext>
                    </a:extLst>
                  </p:cNvPr>
                  <p:cNvSpPr/>
                  <p:nvPr/>
                </p:nvSpPr>
                <p:spPr>
                  <a:xfrm>
                    <a:off x="5155094" y="423324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4" name="Cube 643">
                    <a:extLst>
                      <a:ext uri="{FF2B5EF4-FFF2-40B4-BE49-F238E27FC236}">
                        <a16:creationId xmlns:a16="http://schemas.microsoft.com/office/drawing/2014/main" id="{CCBC2CA5-240D-C4CC-64EC-945C3240062F}"/>
                      </a:ext>
                    </a:extLst>
                  </p:cNvPr>
                  <p:cNvSpPr/>
                  <p:nvPr/>
                </p:nvSpPr>
                <p:spPr>
                  <a:xfrm>
                    <a:off x="5155093" y="3756165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5" name="Cube 644">
                    <a:extLst>
                      <a:ext uri="{FF2B5EF4-FFF2-40B4-BE49-F238E27FC236}">
                        <a16:creationId xmlns:a16="http://schemas.microsoft.com/office/drawing/2014/main" id="{3A1EACB7-5775-5F92-B547-E8AD6EA0E745}"/>
                      </a:ext>
                    </a:extLst>
                  </p:cNvPr>
                  <p:cNvSpPr/>
                  <p:nvPr/>
                </p:nvSpPr>
                <p:spPr>
                  <a:xfrm>
                    <a:off x="5155092" y="3279086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46" name="Cube 645">
                    <a:extLst>
                      <a:ext uri="{FF2B5EF4-FFF2-40B4-BE49-F238E27FC236}">
                        <a16:creationId xmlns:a16="http://schemas.microsoft.com/office/drawing/2014/main" id="{BC2FD9C1-E5D2-83B8-94E6-4ADBAC62D039}"/>
                      </a:ext>
                    </a:extLst>
                  </p:cNvPr>
                  <p:cNvSpPr/>
                  <p:nvPr/>
                </p:nvSpPr>
                <p:spPr>
                  <a:xfrm>
                    <a:off x="5155091" y="2801560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7" name="Cube 646">
                    <a:extLst>
                      <a:ext uri="{FF2B5EF4-FFF2-40B4-BE49-F238E27FC236}">
                        <a16:creationId xmlns:a16="http://schemas.microsoft.com/office/drawing/2014/main" id="{780B2D88-0906-6053-A4C6-B296E7D61418}"/>
                      </a:ext>
                    </a:extLst>
                  </p:cNvPr>
                  <p:cNvSpPr/>
                  <p:nvPr/>
                </p:nvSpPr>
                <p:spPr>
                  <a:xfrm>
                    <a:off x="5155090" y="232403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48" name="Cube 647">
                    <a:extLst>
                      <a:ext uri="{FF2B5EF4-FFF2-40B4-BE49-F238E27FC236}">
                        <a16:creationId xmlns:a16="http://schemas.microsoft.com/office/drawing/2014/main" id="{F4C4E8CC-5413-E397-10DC-0BFD0BA0CE6F}"/>
                      </a:ext>
                    </a:extLst>
                  </p:cNvPr>
                  <p:cNvSpPr/>
                  <p:nvPr/>
                </p:nvSpPr>
                <p:spPr>
                  <a:xfrm>
                    <a:off x="5155089" y="1846508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9" name="Cube 648">
                    <a:extLst>
                      <a:ext uri="{FF2B5EF4-FFF2-40B4-BE49-F238E27FC236}">
                        <a16:creationId xmlns:a16="http://schemas.microsoft.com/office/drawing/2014/main" id="{A603DF69-B679-8BF4-EBFE-A089D4000B3C}"/>
                      </a:ext>
                    </a:extLst>
                  </p:cNvPr>
                  <p:cNvSpPr/>
                  <p:nvPr/>
                </p:nvSpPr>
                <p:spPr>
                  <a:xfrm>
                    <a:off x="5155088" y="136898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0" name="Cube 649">
                    <a:extLst>
                      <a:ext uri="{FF2B5EF4-FFF2-40B4-BE49-F238E27FC236}">
                        <a16:creationId xmlns:a16="http://schemas.microsoft.com/office/drawing/2014/main" id="{922E0BF2-9819-3AA6-379B-455A362793AC}"/>
                      </a:ext>
                    </a:extLst>
                  </p:cNvPr>
                  <p:cNvSpPr/>
                  <p:nvPr/>
                </p:nvSpPr>
                <p:spPr>
                  <a:xfrm>
                    <a:off x="5155088" y="89230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08" name="Group 607">
                  <a:extLst>
                    <a:ext uri="{FF2B5EF4-FFF2-40B4-BE49-F238E27FC236}">
                      <a16:creationId xmlns:a16="http://schemas.microsoft.com/office/drawing/2014/main" id="{ACB38977-AE8D-D8DF-1DF4-5CED05A1337D}"/>
                    </a:ext>
                  </a:extLst>
                </p:cNvPr>
                <p:cNvGrpSpPr/>
                <p:nvPr/>
              </p:nvGrpSpPr>
              <p:grpSpPr>
                <a:xfrm>
                  <a:off x="9015959" y="1290636"/>
                  <a:ext cx="552238" cy="4276725"/>
                  <a:chOff x="5155088" y="892304"/>
                  <a:chExt cx="675869" cy="4931202"/>
                </a:xfrm>
                <a:grpFill/>
              </p:grpSpPr>
              <p:sp>
                <p:nvSpPr>
                  <p:cNvPr id="631" name="Cube 630">
                    <a:extLst>
                      <a:ext uri="{FF2B5EF4-FFF2-40B4-BE49-F238E27FC236}">
                        <a16:creationId xmlns:a16="http://schemas.microsoft.com/office/drawing/2014/main" id="{01E14B1A-5CC8-65CE-3F9C-4D3A172FC132}"/>
                      </a:ext>
                    </a:extLst>
                  </p:cNvPr>
                  <p:cNvSpPr/>
                  <p:nvPr/>
                </p:nvSpPr>
                <p:spPr>
                  <a:xfrm>
                    <a:off x="5155096" y="518740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2" name="Cube 631">
                    <a:extLst>
                      <a:ext uri="{FF2B5EF4-FFF2-40B4-BE49-F238E27FC236}">
                        <a16:creationId xmlns:a16="http://schemas.microsoft.com/office/drawing/2014/main" id="{091C4463-E3A5-12C5-6192-2AFD57316A75}"/>
                      </a:ext>
                    </a:extLst>
                  </p:cNvPr>
                  <p:cNvSpPr/>
                  <p:nvPr/>
                </p:nvSpPr>
                <p:spPr>
                  <a:xfrm>
                    <a:off x="5155095" y="4710323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3" name="Cube 632">
                    <a:extLst>
                      <a:ext uri="{FF2B5EF4-FFF2-40B4-BE49-F238E27FC236}">
                        <a16:creationId xmlns:a16="http://schemas.microsoft.com/office/drawing/2014/main" id="{7AA267CE-7877-5186-5F5D-D53C21D24E10}"/>
                      </a:ext>
                    </a:extLst>
                  </p:cNvPr>
                  <p:cNvSpPr/>
                  <p:nvPr/>
                </p:nvSpPr>
                <p:spPr>
                  <a:xfrm>
                    <a:off x="5155094" y="423324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4" name="Cube 633">
                    <a:extLst>
                      <a:ext uri="{FF2B5EF4-FFF2-40B4-BE49-F238E27FC236}">
                        <a16:creationId xmlns:a16="http://schemas.microsoft.com/office/drawing/2014/main" id="{F9585653-E3CD-E694-EF1F-BC71B1BBFEF9}"/>
                      </a:ext>
                    </a:extLst>
                  </p:cNvPr>
                  <p:cNvSpPr/>
                  <p:nvPr/>
                </p:nvSpPr>
                <p:spPr>
                  <a:xfrm>
                    <a:off x="5155093" y="3756165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5" name="Cube 634">
                    <a:extLst>
                      <a:ext uri="{FF2B5EF4-FFF2-40B4-BE49-F238E27FC236}">
                        <a16:creationId xmlns:a16="http://schemas.microsoft.com/office/drawing/2014/main" id="{08759AF1-465A-7221-7430-F140E3C88A45}"/>
                      </a:ext>
                    </a:extLst>
                  </p:cNvPr>
                  <p:cNvSpPr/>
                  <p:nvPr/>
                </p:nvSpPr>
                <p:spPr>
                  <a:xfrm>
                    <a:off x="5155092" y="3279086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36" name="Cube 635">
                    <a:extLst>
                      <a:ext uri="{FF2B5EF4-FFF2-40B4-BE49-F238E27FC236}">
                        <a16:creationId xmlns:a16="http://schemas.microsoft.com/office/drawing/2014/main" id="{EA7097DF-B377-3951-19FA-EBAB7DF60379}"/>
                      </a:ext>
                    </a:extLst>
                  </p:cNvPr>
                  <p:cNvSpPr/>
                  <p:nvPr/>
                </p:nvSpPr>
                <p:spPr>
                  <a:xfrm>
                    <a:off x="5155091" y="2801560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7" name="Cube 636">
                    <a:extLst>
                      <a:ext uri="{FF2B5EF4-FFF2-40B4-BE49-F238E27FC236}">
                        <a16:creationId xmlns:a16="http://schemas.microsoft.com/office/drawing/2014/main" id="{3F015F06-BB0B-BEB4-63C2-2922574AFFA1}"/>
                      </a:ext>
                    </a:extLst>
                  </p:cNvPr>
                  <p:cNvSpPr/>
                  <p:nvPr/>
                </p:nvSpPr>
                <p:spPr>
                  <a:xfrm>
                    <a:off x="5155090" y="232403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38" name="Cube 637">
                    <a:extLst>
                      <a:ext uri="{FF2B5EF4-FFF2-40B4-BE49-F238E27FC236}">
                        <a16:creationId xmlns:a16="http://schemas.microsoft.com/office/drawing/2014/main" id="{966566AB-85DE-6BF7-71A8-84545CEB9824}"/>
                      </a:ext>
                    </a:extLst>
                  </p:cNvPr>
                  <p:cNvSpPr/>
                  <p:nvPr/>
                </p:nvSpPr>
                <p:spPr>
                  <a:xfrm>
                    <a:off x="5155089" y="1846508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9" name="Cube 638">
                    <a:extLst>
                      <a:ext uri="{FF2B5EF4-FFF2-40B4-BE49-F238E27FC236}">
                        <a16:creationId xmlns:a16="http://schemas.microsoft.com/office/drawing/2014/main" id="{09BE7493-1ADF-68AB-8D75-882515183432}"/>
                      </a:ext>
                    </a:extLst>
                  </p:cNvPr>
                  <p:cNvSpPr/>
                  <p:nvPr/>
                </p:nvSpPr>
                <p:spPr>
                  <a:xfrm>
                    <a:off x="5155088" y="136898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0" name="Cube 639">
                    <a:extLst>
                      <a:ext uri="{FF2B5EF4-FFF2-40B4-BE49-F238E27FC236}">
                        <a16:creationId xmlns:a16="http://schemas.microsoft.com/office/drawing/2014/main" id="{6A275721-F3D7-99C3-40CB-8F6036F5330C}"/>
                      </a:ext>
                    </a:extLst>
                  </p:cNvPr>
                  <p:cNvSpPr/>
                  <p:nvPr/>
                </p:nvSpPr>
                <p:spPr>
                  <a:xfrm>
                    <a:off x="5155088" y="89230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09" name="Group 608">
                  <a:extLst>
                    <a:ext uri="{FF2B5EF4-FFF2-40B4-BE49-F238E27FC236}">
                      <a16:creationId xmlns:a16="http://schemas.microsoft.com/office/drawing/2014/main" id="{A59DF8FD-CF21-A495-0904-2E4395366877}"/>
                    </a:ext>
                  </a:extLst>
                </p:cNvPr>
                <p:cNvGrpSpPr/>
                <p:nvPr/>
              </p:nvGrpSpPr>
              <p:grpSpPr>
                <a:xfrm>
                  <a:off x="9421090" y="1290636"/>
                  <a:ext cx="552238" cy="4276725"/>
                  <a:chOff x="5155088" y="892304"/>
                  <a:chExt cx="675869" cy="4931202"/>
                </a:xfrm>
                <a:grpFill/>
              </p:grpSpPr>
              <p:sp>
                <p:nvSpPr>
                  <p:cNvPr id="621" name="Cube 620">
                    <a:extLst>
                      <a:ext uri="{FF2B5EF4-FFF2-40B4-BE49-F238E27FC236}">
                        <a16:creationId xmlns:a16="http://schemas.microsoft.com/office/drawing/2014/main" id="{58BB9C0D-7F1A-F69B-B243-366AF6330811}"/>
                      </a:ext>
                    </a:extLst>
                  </p:cNvPr>
                  <p:cNvSpPr/>
                  <p:nvPr/>
                </p:nvSpPr>
                <p:spPr>
                  <a:xfrm>
                    <a:off x="5155096" y="518740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2" name="Cube 621">
                    <a:extLst>
                      <a:ext uri="{FF2B5EF4-FFF2-40B4-BE49-F238E27FC236}">
                        <a16:creationId xmlns:a16="http://schemas.microsoft.com/office/drawing/2014/main" id="{C5020F2B-5D9C-03F7-4F0F-6DDFF0578834}"/>
                      </a:ext>
                    </a:extLst>
                  </p:cNvPr>
                  <p:cNvSpPr/>
                  <p:nvPr/>
                </p:nvSpPr>
                <p:spPr>
                  <a:xfrm>
                    <a:off x="5155095" y="4710323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3" name="Cube 622">
                    <a:extLst>
                      <a:ext uri="{FF2B5EF4-FFF2-40B4-BE49-F238E27FC236}">
                        <a16:creationId xmlns:a16="http://schemas.microsoft.com/office/drawing/2014/main" id="{58920285-E659-4B39-C480-EAB34F817DC4}"/>
                      </a:ext>
                    </a:extLst>
                  </p:cNvPr>
                  <p:cNvSpPr/>
                  <p:nvPr/>
                </p:nvSpPr>
                <p:spPr>
                  <a:xfrm>
                    <a:off x="5155094" y="423324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4" name="Cube 623">
                    <a:extLst>
                      <a:ext uri="{FF2B5EF4-FFF2-40B4-BE49-F238E27FC236}">
                        <a16:creationId xmlns:a16="http://schemas.microsoft.com/office/drawing/2014/main" id="{C91FC25B-08C3-61A7-5218-161BBC9C6671}"/>
                      </a:ext>
                    </a:extLst>
                  </p:cNvPr>
                  <p:cNvSpPr/>
                  <p:nvPr/>
                </p:nvSpPr>
                <p:spPr>
                  <a:xfrm>
                    <a:off x="5155093" y="3756165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5" name="Cube 624">
                    <a:extLst>
                      <a:ext uri="{FF2B5EF4-FFF2-40B4-BE49-F238E27FC236}">
                        <a16:creationId xmlns:a16="http://schemas.microsoft.com/office/drawing/2014/main" id="{385F34FF-34FD-BAE6-6489-7571BF6568F8}"/>
                      </a:ext>
                    </a:extLst>
                  </p:cNvPr>
                  <p:cNvSpPr/>
                  <p:nvPr/>
                </p:nvSpPr>
                <p:spPr>
                  <a:xfrm>
                    <a:off x="5155092" y="3279086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26" name="Cube 625">
                    <a:extLst>
                      <a:ext uri="{FF2B5EF4-FFF2-40B4-BE49-F238E27FC236}">
                        <a16:creationId xmlns:a16="http://schemas.microsoft.com/office/drawing/2014/main" id="{FA4D6C34-DB1C-80AA-B6D4-6DD1BAB83FC2}"/>
                      </a:ext>
                    </a:extLst>
                  </p:cNvPr>
                  <p:cNvSpPr/>
                  <p:nvPr/>
                </p:nvSpPr>
                <p:spPr>
                  <a:xfrm>
                    <a:off x="5155091" y="2801560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7" name="Cube 626">
                    <a:extLst>
                      <a:ext uri="{FF2B5EF4-FFF2-40B4-BE49-F238E27FC236}">
                        <a16:creationId xmlns:a16="http://schemas.microsoft.com/office/drawing/2014/main" id="{A2FF9F6D-7671-D423-5506-48159C4B19DB}"/>
                      </a:ext>
                    </a:extLst>
                  </p:cNvPr>
                  <p:cNvSpPr/>
                  <p:nvPr/>
                </p:nvSpPr>
                <p:spPr>
                  <a:xfrm>
                    <a:off x="5155090" y="232403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28" name="Cube 627">
                    <a:extLst>
                      <a:ext uri="{FF2B5EF4-FFF2-40B4-BE49-F238E27FC236}">
                        <a16:creationId xmlns:a16="http://schemas.microsoft.com/office/drawing/2014/main" id="{F82520AE-AE53-E42F-D3A5-D2D042B8501C}"/>
                      </a:ext>
                    </a:extLst>
                  </p:cNvPr>
                  <p:cNvSpPr/>
                  <p:nvPr/>
                </p:nvSpPr>
                <p:spPr>
                  <a:xfrm>
                    <a:off x="5155089" y="1846508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9" name="Cube 628">
                    <a:extLst>
                      <a:ext uri="{FF2B5EF4-FFF2-40B4-BE49-F238E27FC236}">
                        <a16:creationId xmlns:a16="http://schemas.microsoft.com/office/drawing/2014/main" id="{B1B592D1-D21F-20DA-267D-E5234C7EC7D9}"/>
                      </a:ext>
                    </a:extLst>
                  </p:cNvPr>
                  <p:cNvSpPr/>
                  <p:nvPr/>
                </p:nvSpPr>
                <p:spPr>
                  <a:xfrm>
                    <a:off x="5155088" y="136898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0" name="Cube 629">
                    <a:extLst>
                      <a:ext uri="{FF2B5EF4-FFF2-40B4-BE49-F238E27FC236}">
                        <a16:creationId xmlns:a16="http://schemas.microsoft.com/office/drawing/2014/main" id="{C2D0F853-2E3A-23B1-4644-732143B34710}"/>
                      </a:ext>
                    </a:extLst>
                  </p:cNvPr>
                  <p:cNvSpPr/>
                  <p:nvPr/>
                </p:nvSpPr>
                <p:spPr>
                  <a:xfrm>
                    <a:off x="5155088" y="89230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10" name="Group 609">
                  <a:extLst>
                    <a:ext uri="{FF2B5EF4-FFF2-40B4-BE49-F238E27FC236}">
                      <a16:creationId xmlns:a16="http://schemas.microsoft.com/office/drawing/2014/main" id="{6F80899A-DBB9-28E2-CCCA-33EAFD7437D7}"/>
                    </a:ext>
                  </a:extLst>
                </p:cNvPr>
                <p:cNvGrpSpPr/>
                <p:nvPr/>
              </p:nvGrpSpPr>
              <p:grpSpPr>
                <a:xfrm>
                  <a:off x="9819670" y="1290636"/>
                  <a:ext cx="552238" cy="4276725"/>
                  <a:chOff x="5155088" y="892304"/>
                  <a:chExt cx="675869" cy="4931202"/>
                </a:xfrm>
                <a:grpFill/>
              </p:grpSpPr>
              <p:sp>
                <p:nvSpPr>
                  <p:cNvPr id="611" name="Cube 610">
                    <a:extLst>
                      <a:ext uri="{FF2B5EF4-FFF2-40B4-BE49-F238E27FC236}">
                        <a16:creationId xmlns:a16="http://schemas.microsoft.com/office/drawing/2014/main" id="{B6B9B3CE-8368-A908-C1C6-A6A89527B5E6}"/>
                      </a:ext>
                    </a:extLst>
                  </p:cNvPr>
                  <p:cNvSpPr/>
                  <p:nvPr/>
                </p:nvSpPr>
                <p:spPr>
                  <a:xfrm>
                    <a:off x="5155096" y="518740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2" name="Cube 611">
                    <a:extLst>
                      <a:ext uri="{FF2B5EF4-FFF2-40B4-BE49-F238E27FC236}">
                        <a16:creationId xmlns:a16="http://schemas.microsoft.com/office/drawing/2014/main" id="{C5D4D0F4-3C04-D9C9-AAA6-FEA99878B86C}"/>
                      </a:ext>
                    </a:extLst>
                  </p:cNvPr>
                  <p:cNvSpPr/>
                  <p:nvPr/>
                </p:nvSpPr>
                <p:spPr>
                  <a:xfrm>
                    <a:off x="5155095" y="4710323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3" name="Cube 612">
                    <a:extLst>
                      <a:ext uri="{FF2B5EF4-FFF2-40B4-BE49-F238E27FC236}">
                        <a16:creationId xmlns:a16="http://schemas.microsoft.com/office/drawing/2014/main" id="{10520B06-D326-CB37-5A33-AF6216A11C14}"/>
                      </a:ext>
                    </a:extLst>
                  </p:cNvPr>
                  <p:cNvSpPr/>
                  <p:nvPr/>
                </p:nvSpPr>
                <p:spPr>
                  <a:xfrm>
                    <a:off x="5155094" y="423324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4" name="Cube 613">
                    <a:extLst>
                      <a:ext uri="{FF2B5EF4-FFF2-40B4-BE49-F238E27FC236}">
                        <a16:creationId xmlns:a16="http://schemas.microsoft.com/office/drawing/2014/main" id="{15FC340A-82DF-BD1E-03B4-B16A367DE106}"/>
                      </a:ext>
                    </a:extLst>
                  </p:cNvPr>
                  <p:cNvSpPr/>
                  <p:nvPr/>
                </p:nvSpPr>
                <p:spPr>
                  <a:xfrm>
                    <a:off x="5155093" y="3756165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5" name="Cube 614">
                    <a:extLst>
                      <a:ext uri="{FF2B5EF4-FFF2-40B4-BE49-F238E27FC236}">
                        <a16:creationId xmlns:a16="http://schemas.microsoft.com/office/drawing/2014/main" id="{449EEC3E-32E8-3F34-C849-0A4C0F4780FF}"/>
                      </a:ext>
                    </a:extLst>
                  </p:cNvPr>
                  <p:cNvSpPr/>
                  <p:nvPr/>
                </p:nvSpPr>
                <p:spPr>
                  <a:xfrm>
                    <a:off x="5155092" y="3279086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16" name="Cube 615">
                    <a:extLst>
                      <a:ext uri="{FF2B5EF4-FFF2-40B4-BE49-F238E27FC236}">
                        <a16:creationId xmlns:a16="http://schemas.microsoft.com/office/drawing/2014/main" id="{B110B306-9FBA-9F61-D1E8-40474A0C04A6}"/>
                      </a:ext>
                    </a:extLst>
                  </p:cNvPr>
                  <p:cNvSpPr/>
                  <p:nvPr/>
                </p:nvSpPr>
                <p:spPr>
                  <a:xfrm>
                    <a:off x="5155091" y="2801560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7" name="Cube 616">
                    <a:extLst>
                      <a:ext uri="{FF2B5EF4-FFF2-40B4-BE49-F238E27FC236}">
                        <a16:creationId xmlns:a16="http://schemas.microsoft.com/office/drawing/2014/main" id="{4ED133BC-70A1-021D-529A-DE90A0262CD3}"/>
                      </a:ext>
                    </a:extLst>
                  </p:cNvPr>
                  <p:cNvSpPr/>
                  <p:nvPr/>
                </p:nvSpPr>
                <p:spPr>
                  <a:xfrm>
                    <a:off x="5155090" y="232403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18" name="Cube 617">
                    <a:extLst>
                      <a:ext uri="{FF2B5EF4-FFF2-40B4-BE49-F238E27FC236}">
                        <a16:creationId xmlns:a16="http://schemas.microsoft.com/office/drawing/2014/main" id="{C976626A-9068-EE77-DCAD-6AFFB001AA31}"/>
                      </a:ext>
                    </a:extLst>
                  </p:cNvPr>
                  <p:cNvSpPr/>
                  <p:nvPr/>
                </p:nvSpPr>
                <p:spPr>
                  <a:xfrm>
                    <a:off x="5155089" y="1846508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9" name="Cube 618">
                    <a:extLst>
                      <a:ext uri="{FF2B5EF4-FFF2-40B4-BE49-F238E27FC236}">
                        <a16:creationId xmlns:a16="http://schemas.microsoft.com/office/drawing/2014/main" id="{63E0A7D0-CE19-70C3-9510-B19646DED726}"/>
                      </a:ext>
                    </a:extLst>
                  </p:cNvPr>
                  <p:cNvSpPr/>
                  <p:nvPr/>
                </p:nvSpPr>
                <p:spPr>
                  <a:xfrm>
                    <a:off x="5155088" y="136898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0" name="Cube 619">
                    <a:extLst>
                      <a:ext uri="{FF2B5EF4-FFF2-40B4-BE49-F238E27FC236}">
                        <a16:creationId xmlns:a16="http://schemas.microsoft.com/office/drawing/2014/main" id="{15F302F7-198B-D14F-CE14-1D0C40F42E6F}"/>
                      </a:ext>
                    </a:extLst>
                  </p:cNvPr>
                  <p:cNvSpPr/>
                  <p:nvPr/>
                </p:nvSpPr>
                <p:spPr>
                  <a:xfrm>
                    <a:off x="5155088" y="89230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11" name="Group 710">
                <a:extLst>
                  <a:ext uri="{FF2B5EF4-FFF2-40B4-BE49-F238E27FC236}">
                    <a16:creationId xmlns:a16="http://schemas.microsoft.com/office/drawing/2014/main" id="{2505BE82-5395-F9D6-1A40-45803A43BCC0}"/>
                  </a:ext>
                </a:extLst>
              </p:cNvPr>
              <p:cNvGrpSpPr/>
              <p:nvPr/>
            </p:nvGrpSpPr>
            <p:grpSpPr>
              <a:xfrm>
                <a:off x="956539" y="2109785"/>
                <a:ext cx="1353612" cy="1200279"/>
                <a:chOff x="6202297" y="1290636"/>
                <a:chExt cx="4169611" cy="4276725"/>
              </a:xfrm>
              <a:solidFill>
                <a:srgbClr val="66CCFF"/>
              </a:solidFill>
            </p:grpSpPr>
            <p:grpSp>
              <p:nvGrpSpPr>
                <p:cNvPr id="712" name="Group 711">
                  <a:extLst>
                    <a:ext uri="{FF2B5EF4-FFF2-40B4-BE49-F238E27FC236}">
                      <a16:creationId xmlns:a16="http://schemas.microsoft.com/office/drawing/2014/main" id="{941B2521-7274-4DC8-F4E9-2C019DAF28B6}"/>
                    </a:ext>
                  </a:extLst>
                </p:cNvPr>
                <p:cNvGrpSpPr/>
                <p:nvPr/>
              </p:nvGrpSpPr>
              <p:grpSpPr>
                <a:xfrm>
                  <a:off x="6202297" y="1290636"/>
                  <a:ext cx="552238" cy="4276725"/>
                  <a:chOff x="5155088" y="892304"/>
                  <a:chExt cx="675869" cy="4931202"/>
                </a:xfrm>
                <a:grpFill/>
              </p:grpSpPr>
              <p:sp>
                <p:nvSpPr>
                  <p:cNvPr id="812" name="Cube 811">
                    <a:extLst>
                      <a:ext uri="{FF2B5EF4-FFF2-40B4-BE49-F238E27FC236}">
                        <a16:creationId xmlns:a16="http://schemas.microsoft.com/office/drawing/2014/main" id="{27416858-6E40-88C9-9745-9A79B1D424C7}"/>
                      </a:ext>
                    </a:extLst>
                  </p:cNvPr>
                  <p:cNvSpPr/>
                  <p:nvPr/>
                </p:nvSpPr>
                <p:spPr>
                  <a:xfrm>
                    <a:off x="5155096" y="518740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3" name="Cube 812">
                    <a:extLst>
                      <a:ext uri="{FF2B5EF4-FFF2-40B4-BE49-F238E27FC236}">
                        <a16:creationId xmlns:a16="http://schemas.microsoft.com/office/drawing/2014/main" id="{A09E09AC-FD4F-CCA6-E6D8-12D11E4324E8}"/>
                      </a:ext>
                    </a:extLst>
                  </p:cNvPr>
                  <p:cNvSpPr/>
                  <p:nvPr/>
                </p:nvSpPr>
                <p:spPr>
                  <a:xfrm>
                    <a:off x="5155095" y="4710323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4" name="Cube 813">
                    <a:extLst>
                      <a:ext uri="{FF2B5EF4-FFF2-40B4-BE49-F238E27FC236}">
                        <a16:creationId xmlns:a16="http://schemas.microsoft.com/office/drawing/2014/main" id="{9F595E8C-D587-962A-69BD-86170692B610}"/>
                      </a:ext>
                    </a:extLst>
                  </p:cNvPr>
                  <p:cNvSpPr/>
                  <p:nvPr/>
                </p:nvSpPr>
                <p:spPr>
                  <a:xfrm>
                    <a:off x="5155094" y="423324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5" name="Cube 814">
                    <a:extLst>
                      <a:ext uri="{FF2B5EF4-FFF2-40B4-BE49-F238E27FC236}">
                        <a16:creationId xmlns:a16="http://schemas.microsoft.com/office/drawing/2014/main" id="{D6C1B67A-8A6A-38E9-CE31-5F660B0C53DF}"/>
                      </a:ext>
                    </a:extLst>
                  </p:cNvPr>
                  <p:cNvSpPr/>
                  <p:nvPr/>
                </p:nvSpPr>
                <p:spPr>
                  <a:xfrm>
                    <a:off x="5155093" y="3756165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6" name="Cube 815">
                    <a:extLst>
                      <a:ext uri="{FF2B5EF4-FFF2-40B4-BE49-F238E27FC236}">
                        <a16:creationId xmlns:a16="http://schemas.microsoft.com/office/drawing/2014/main" id="{43347CC4-CFDD-DECB-68A6-CAC7FA55FA05}"/>
                      </a:ext>
                    </a:extLst>
                  </p:cNvPr>
                  <p:cNvSpPr/>
                  <p:nvPr/>
                </p:nvSpPr>
                <p:spPr>
                  <a:xfrm>
                    <a:off x="5155092" y="3279086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17" name="Cube 816">
                    <a:extLst>
                      <a:ext uri="{FF2B5EF4-FFF2-40B4-BE49-F238E27FC236}">
                        <a16:creationId xmlns:a16="http://schemas.microsoft.com/office/drawing/2014/main" id="{8E284B6D-DD27-CF94-976D-F9A98CE0DDA8}"/>
                      </a:ext>
                    </a:extLst>
                  </p:cNvPr>
                  <p:cNvSpPr/>
                  <p:nvPr/>
                </p:nvSpPr>
                <p:spPr>
                  <a:xfrm>
                    <a:off x="5155091" y="2801560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8" name="Cube 817">
                    <a:extLst>
                      <a:ext uri="{FF2B5EF4-FFF2-40B4-BE49-F238E27FC236}">
                        <a16:creationId xmlns:a16="http://schemas.microsoft.com/office/drawing/2014/main" id="{E36ECB8F-42E7-D26B-9A82-38D6F6D7DBE1}"/>
                      </a:ext>
                    </a:extLst>
                  </p:cNvPr>
                  <p:cNvSpPr/>
                  <p:nvPr/>
                </p:nvSpPr>
                <p:spPr>
                  <a:xfrm>
                    <a:off x="5155090" y="232403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19" name="Cube 818">
                    <a:extLst>
                      <a:ext uri="{FF2B5EF4-FFF2-40B4-BE49-F238E27FC236}">
                        <a16:creationId xmlns:a16="http://schemas.microsoft.com/office/drawing/2014/main" id="{C38560B8-3F8E-9726-A690-35C27A6629B0}"/>
                      </a:ext>
                    </a:extLst>
                  </p:cNvPr>
                  <p:cNvSpPr/>
                  <p:nvPr/>
                </p:nvSpPr>
                <p:spPr>
                  <a:xfrm>
                    <a:off x="5155089" y="1846508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0" name="Cube 819">
                    <a:extLst>
                      <a:ext uri="{FF2B5EF4-FFF2-40B4-BE49-F238E27FC236}">
                        <a16:creationId xmlns:a16="http://schemas.microsoft.com/office/drawing/2014/main" id="{290FF53D-910A-610A-082C-60273E5ED1F3}"/>
                      </a:ext>
                    </a:extLst>
                  </p:cNvPr>
                  <p:cNvSpPr/>
                  <p:nvPr/>
                </p:nvSpPr>
                <p:spPr>
                  <a:xfrm>
                    <a:off x="5155088" y="136898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1" name="Cube 820">
                    <a:extLst>
                      <a:ext uri="{FF2B5EF4-FFF2-40B4-BE49-F238E27FC236}">
                        <a16:creationId xmlns:a16="http://schemas.microsoft.com/office/drawing/2014/main" id="{33116714-91C6-568D-E416-90337D4D3B4D}"/>
                      </a:ext>
                    </a:extLst>
                  </p:cNvPr>
                  <p:cNvSpPr/>
                  <p:nvPr/>
                </p:nvSpPr>
                <p:spPr>
                  <a:xfrm>
                    <a:off x="5155088" y="89230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13" name="Group 712">
                  <a:extLst>
                    <a:ext uri="{FF2B5EF4-FFF2-40B4-BE49-F238E27FC236}">
                      <a16:creationId xmlns:a16="http://schemas.microsoft.com/office/drawing/2014/main" id="{D139AC9C-789E-3002-51D5-43F78EA3A20D}"/>
                    </a:ext>
                  </a:extLst>
                </p:cNvPr>
                <p:cNvGrpSpPr/>
                <p:nvPr/>
              </p:nvGrpSpPr>
              <p:grpSpPr>
                <a:xfrm>
                  <a:off x="6597248" y="1290636"/>
                  <a:ext cx="552238" cy="4276725"/>
                  <a:chOff x="5155088" y="892304"/>
                  <a:chExt cx="675869" cy="4931202"/>
                </a:xfrm>
                <a:grpFill/>
              </p:grpSpPr>
              <p:sp>
                <p:nvSpPr>
                  <p:cNvPr id="802" name="Cube 801">
                    <a:extLst>
                      <a:ext uri="{FF2B5EF4-FFF2-40B4-BE49-F238E27FC236}">
                        <a16:creationId xmlns:a16="http://schemas.microsoft.com/office/drawing/2014/main" id="{4F4D4CBD-2BE6-94C2-4922-1DC8C6C91138}"/>
                      </a:ext>
                    </a:extLst>
                  </p:cNvPr>
                  <p:cNvSpPr/>
                  <p:nvPr/>
                </p:nvSpPr>
                <p:spPr>
                  <a:xfrm>
                    <a:off x="5155096" y="518740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3" name="Cube 802">
                    <a:extLst>
                      <a:ext uri="{FF2B5EF4-FFF2-40B4-BE49-F238E27FC236}">
                        <a16:creationId xmlns:a16="http://schemas.microsoft.com/office/drawing/2014/main" id="{7D1BAB78-E609-5F82-1DB3-B8353B4535D0}"/>
                      </a:ext>
                    </a:extLst>
                  </p:cNvPr>
                  <p:cNvSpPr/>
                  <p:nvPr/>
                </p:nvSpPr>
                <p:spPr>
                  <a:xfrm>
                    <a:off x="5155095" y="4710323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4" name="Cube 803">
                    <a:extLst>
                      <a:ext uri="{FF2B5EF4-FFF2-40B4-BE49-F238E27FC236}">
                        <a16:creationId xmlns:a16="http://schemas.microsoft.com/office/drawing/2014/main" id="{77174370-50B7-B6B0-4994-BC1A08826FBA}"/>
                      </a:ext>
                    </a:extLst>
                  </p:cNvPr>
                  <p:cNvSpPr/>
                  <p:nvPr/>
                </p:nvSpPr>
                <p:spPr>
                  <a:xfrm>
                    <a:off x="5155094" y="423324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5" name="Cube 804">
                    <a:extLst>
                      <a:ext uri="{FF2B5EF4-FFF2-40B4-BE49-F238E27FC236}">
                        <a16:creationId xmlns:a16="http://schemas.microsoft.com/office/drawing/2014/main" id="{61A0DED3-D731-87DF-6A3A-DFB188907151}"/>
                      </a:ext>
                    </a:extLst>
                  </p:cNvPr>
                  <p:cNvSpPr/>
                  <p:nvPr/>
                </p:nvSpPr>
                <p:spPr>
                  <a:xfrm>
                    <a:off x="5155093" y="3756165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6" name="Cube 805">
                    <a:extLst>
                      <a:ext uri="{FF2B5EF4-FFF2-40B4-BE49-F238E27FC236}">
                        <a16:creationId xmlns:a16="http://schemas.microsoft.com/office/drawing/2014/main" id="{375593E2-2931-7C09-D5D7-4146649A4A47}"/>
                      </a:ext>
                    </a:extLst>
                  </p:cNvPr>
                  <p:cNvSpPr/>
                  <p:nvPr/>
                </p:nvSpPr>
                <p:spPr>
                  <a:xfrm>
                    <a:off x="5155092" y="3279086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07" name="Cube 806">
                    <a:extLst>
                      <a:ext uri="{FF2B5EF4-FFF2-40B4-BE49-F238E27FC236}">
                        <a16:creationId xmlns:a16="http://schemas.microsoft.com/office/drawing/2014/main" id="{DEB352F9-D67F-39D8-F3A9-BA9034DE0F66}"/>
                      </a:ext>
                    </a:extLst>
                  </p:cNvPr>
                  <p:cNvSpPr/>
                  <p:nvPr/>
                </p:nvSpPr>
                <p:spPr>
                  <a:xfrm>
                    <a:off x="5155091" y="2801560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8" name="Cube 807">
                    <a:extLst>
                      <a:ext uri="{FF2B5EF4-FFF2-40B4-BE49-F238E27FC236}">
                        <a16:creationId xmlns:a16="http://schemas.microsoft.com/office/drawing/2014/main" id="{63E4198F-D134-DA13-CBB0-85750FBF83E3}"/>
                      </a:ext>
                    </a:extLst>
                  </p:cNvPr>
                  <p:cNvSpPr/>
                  <p:nvPr/>
                </p:nvSpPr>
                <p:spPr>
                  <a:xfrm>
                    <a:off x="5155090" y="232403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09" name="Cube 808">
                    <a:extLst>
                      <a:ext uri="{FF2B5EF4-FFF2-40B4-BE49-F238E27FC236}">
                        <a16:creationId xmlns:a16="http://schemas.microsoft.com/office/drawing/2014/main" id="{FCA75CAB-EA57-8EA3-7DA3-9D746E98C134}"/>
                      </a:ext>
                    </a:extLst>
                  </p:cNvPr>
                  <p:cNvSpPr/>
                  <p:nvPr/>
                </p:nvSpPr>
                <p:spPr>
                  <a:xfrm>
                    <a:off x="5155089" y="1846508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0" name="Cube 809">
                    <a:extLst>
                      <a:ext uri="{FF2B5EF4-FFF2-40B4-BE49-F238E27FC236}">
                        <a16:creationId xmlns:a16="http://schemas.microsoft.com/office/drawing/2014/main" id="{54E81216-0FE8-047E-EB5C-47D96B97252A}"/>
                      </a:ext>
                    </a:extLst>
                  </p:cNvPr>
                  <p:cNvSpPr/>
                  <p:nvPr/>
                </p:nvSpPr>
                <p:spPr>
                  <a:xfrm>
                    <a:off x="5155088" y="136898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1" name="Cube 810">
                    <a:extLst>
                      <a:ext uri="{FF2B5EF4-FFF2-40B4-BE49-F238E27FC236}">
                        <a16:creationId xmlns:a16="http://schemas.microsoft.com/office/drawing/2014/main" id="{4C063AC0-2CDF-DC49-B524-562E15988C6C}"/>
                      </a:ext>
                    </a:extLst>
                  </p:cNvPr>
                  <p:cNvSpPr/>
                  <p:nvPr/>
                </p:nvSpPr>
                <p:spPr>
                  <a:xfrm>
                    <a:off x="5155088" y="89230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14" name="Group 713">
                  <a:extLst>
                    <a:ext uri="{FF2B5EF4-FFF2-40B4-BE49-F238E27FC236}">
                      <a16:creationId xmlns:a16="http://schemas.microsoft.com/office/drawing/2014/main" id="{CAE632F0-F449-BDC2-8BAF-58D2F97C0860}"/>
                    </a:ext>
                  </a:extLst>
                </p:cNvPr>
                <p:cNvGrpSpPr/>
                <p:nvPr/>
              </p:nvGrpSpPr>
              <p:grpSpPr>
                <a:xfrm>
                  <a:off x="7005288" y="1290636"/>
                  <a:ext cx="552238" cy="4276725"/>
                  <a:chOff x="5155088" y="892304"/>
                  <a:chExt cx="675869" cy="4931202"/>
                </a:xfrm>
                <a:grpFill/>
              </p:grpSpPr>
              <p:sp>
                <p:nvSpPr>
                  <p:cNvPr id="792" name="Cube 791">
                    <a:extLst>
                      <a:ext uri="{FF2B5EF4-FFF2-40B4-BE49-F238E27FC236}">
                        <a16:creationId xmlns:a16="http://schemas.microsoft.com/office/drawing/2014/main" id="{6C38E521-6B1A-D221-E237-40DC26786907}"/>
                      </a:ext>
                    </a:extLst>
                  </p:cNvPr>
                  <p:cNvSpPr/>
                  <p:nvPr/>
                </p:nvSpPr>
                <p:spPr>
                  <a:xfrm>
                    <a:off x="5155096" y="518740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3" name="Cube 792">
                    <a:extLst>
                      <a:ext uri="{FF2B5EF4-FFF2-40B4-BE49-F238E27FC236}">
                        <a16:creationId xmlns:a16="http://schemas.microsoft.com/office/drawing/2014/main" id="{F68A665A-4D93-113E-D6C3-2F11BE828656}"/>
                      </a:ext>
                    </a:extLst>
                  </p:cNvPr>
                  <p:cNvSpPr/>
                  <p:nvPr/>
                </p:nvSpPr>
                <p:spPr>
                  <a:xfrm>
                    <a:off x="5155095" y="4710323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4" name="Cube 793">
                    <a:extLst>
                      <a:ext uri="{FF2B5EF4-FFF2-40B4-BE49-F238E27FC236}">
                        <a16:creationId xmlns:a16="http://schemas.microsoft.com/office/drawing/2014/main" id="{F2147FBD-A25F-EEB5-7F06-E30BBEEFA697}"/>
                      </a:ext>
                    </a:extLst>
                  </p:cNvPr>
                  <p:cNvSpPr/>
                  <p:nvPr/>
                </p:nvSpPr>
                <p:spPr>
                  <a:xfrm>
                    <a:off x="5155094" y="423324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5" name="Cube 794">
                    <a:extLst>
                      <a:ext uri="{FF2B5EF4-FFF2-40B4-BE49-F238E27FC236}">
                        <a16:creationId xmlns:a16="http://schemas.microsoft.com/office/drawing/2014/main" id="{35323507-4449-C22F-D3F2-E0749F6D42B7}"/>
                      </a:ext>
                    </a:extLst>
                  </p:cNvPr>
                  <p:cNvSpPr/>
                  <p:nvPr/>
                </p:nvSpPr>
                <p:spPr>
                  <a:xfrm>
                    <a:off x="5155093" y="3756165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6" name="Cube 795">
                    <a:extLst>
                      <a:ext uri="{FF2B5EF4-FFF2-40B4-BE49-F238E27FC236}">
                        <a16:creationId xmlns:a16="http://schemas.microsoft.com/office/drawing/2014/main" id="{93715F0F-8699-63C5-20F6-FE76C6D09AF6}"/>
                      </a:ext>
                    </a:extLst>
                  </p:cNvPr>
                  <p:cNvSpPr/>
                  <p:nvPr/>
                </p:nvSpPr>
                <p:spPr>
                  <a:xfrm>
                    <a:off x="5155092" y="3279086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97" name="Cube 796">
                    <a:extLst>
                      <a:ext uri="{FF2B5EF4-FFF2-40B4-BE49-F238E27FC236}">
                        <a16:creationId xmlns:a16="http://schemas.microsoft.com/office/drawing/2014/main" id="{49090CA6-4D87-1054-F696-73CDE624B66A}"/>
                      </a:ext>
                    </a:extLst>
                  </p:cNvPr>
                  <p:cNvSpPr/>
                  <p:nvPr/>
                </p:nvSpPr>
                <p:spPr>
                  <a:xfrm>
                    <a:off x="5155091" y="2801560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8" name="Cube 797">
                    <a:extLst>
                      <a:ext uri="{FF2B5EF4-FFF2-40B4-BE49-F238E27FC236}">
                        <a16:creationId xmlns:a16="http://schemas.microsoft.com/office/drawing/2014/main" id="{EAFC3D50-03FF-CF17-0570-D7E67302262B}"/>
                      </a:ext>
                    </a:extLst>
                  </p:cNvPr>
                  <p:cNvSpPr/>
                  <p:nvPr/>
                </p:nvSpPr>
                <p:spPr>
                  <a:xfrm>
                    <a:off x="5155090" y="232403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99" name="Cube 798">
                    <a:extLst>
                      <a:ext uri="{FF2B5EF4-FFF2-40B4-BE49-F238E27FC236}">
                        <a16:creationId xmlns:a16="http://schemas.microsoft.com/office/drawing/2014/main" id="{D274BFBB-2320-ADA6-8129-91861BCB81A1}"/>
                      </a:ext>
                    </a:extLst>
                  </p:cNvPr>
                  <p:cNvSpPr/>
                  <p:nvPr/>
                </p:nvSpPr>
                <p:spPr>
                  <a:xfrm>
                    <a:off x="5155089" y="1846508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0" name="Cube 799">
                    <a:extLst>
                      <a:ext uri="{FF2B5EF4-FFF2-40B4-BE49-F238E27FC236}">
                        <a16:creationId xmlns:a16="http://schemas.microsoft.com/office/drawing/2014/main" id="{5EE4CB8E-CF16-03E4-DCC7-DFF25F9C798C}"/>
                      </a:ext>
                    </a:extLst>
                  </p:cNvPr>
                  <p:cNvSpPr/>
                  <p:nvPr/>
                </p:nvSpPr>
                <p:spPr>
                  <a:xfrm>
                    <a:off x="5155088" y="136898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1" name="Cube 800">
                    <a:extLst>
                      <a:ext uri="{FF2B5EF4-FFF2-40B4-BE49-F238E27FC236}">
                        <a16:creationId xmlns:a16="http://schemas.microsoft.com/office/drawing/2014/main" id="{96747F33-68C6-5610-D6DD-7B17EE752EB0}"/>
                      </a:ext>
                    </a:extLst>
                  </p:cNvPr>
                  <p:cNvSpPr/>
                  <p:nvPr/>
                </p:nvSpPr>
                <p:spPr>
                  <a:xfrm>
                    <a:off x="5155088" y="89230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15" name="Group 714">
                  <a:extLst>
                    <a:ext uri="{FF2B5EF4-FFF2-40B4-BE49-F238E27FC236}">
                      <a16:creationId xmlns:a16="http://schemas.microsoft.com/office/drawing/2014/main" id="{779CFAD3-835D-6AA6-F778-E111E7A7A84A}"/>
                    </a:ext>
                  </a:extLst>
                </p:cNvPr>
                <p:cNvGrpSpPr/>
                <p:nvPr/>
              </p:nvGrpSpPr>
              <p:grpSpPr>
                <a:xfrm>
                  <a:off x="7400240" y="1290636"/>
                  <a:ext cx="552238" cy="4276725"/>
                  <a:chOff x="5155088" y="892304"/>
                  <a:chExt cx="675869" cy="4931202"/>
                </a:xfrm>
                <a:grpFill/>
              </p:grpSpPr>
              <p:sp>
                <p:nvSpPr>
                  <p:cNvPr id="782" name="Cube 781">
                    <a:extLst>
                      <a:ext uri="{FF2B5EF4-FFF2-40B4-BE49-F238E27FC236}">
                        <a16:creationId xmlns:a16="http://schemas.microsoft.com/office/drawing/2014/main" id="{92882C6F-5E81-C642-E1E7-E13716668E87}"/>
                      </a:ext>
                    </a:extLst>
                  </p:cNvPr>
                  <p:cNvSpPr/>
                  <p:nvPr/>
                </p:nvSpPr>
                <p:spPr>
                  <a:xfrm>
                    <a:off x="5155096" y="518740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3" name="Cube 782">
                    <a:extLst>
                      <a:ext uri="{FF2B5EF4-FFF2-40B4-BE49-F238E27FC236}">
                        <a16:creationId xmlns:a16="http://schemas.microsoft.com/office/drawing/2014/main" id="{9086D952-143E-12D2-447D-DE132CEEBF12}"/>
                      </a:ext>
                    </a:extLst>
                  </p:cNvPr>
                  <p:cNvSpPr/>
                  <p:nvPr/>
                </p:nvSpPr>
                <p:spPr>
                  <a:xfrm>
                    <a:off x="5155095" y="4710323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4" name="Cube 783">
                    <a:extLst>
                      <a:ext uri="{FF2B5EF4-FFF2-40B4-BE49-F238E27FC236}">
                        <a16:creationId xmlns:a16="http://schemas.microsoft.com/office/drawing/2014/main" id="{AB0CAA43-1577-C136-1EB6-0E3F1F983E56}"/>
                      </a:ext>
                    </a:extLst>
                  </p:cNvPr>
                  <p:cNvSpPr/>
                  <p:nvPr/>
                </p:nvSpPr>
                <p:spPr>
                  <a:xfrm>
                    <a:off x="5155094" y="423324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5" name="Cube 784">
                    <a:extLst>
                      <a:ext uri="{FF2B5EF4-FFF2-40B4-BE49-F238E27FC236}">
                        <a16:creationId xmlns:a16="http://schemas.microsoft.com/office/drawing/2014/main" id="{86D8C34D-A217-58A5-1D55-3499EFB73167}"/>
                      </a:ext>
                    </a:extLst>
                  </p:cNvPr>
                  <p:cNvSpPr/>
                  <p:nvPr/>
                </p:nvSpPr>
                <p:spPr>
                  <a:xfrm>
                    <a:off x="5155093" y="3756165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6" name="Cube 785">
                    <a:extLst>
                      <a:ext uri="{FF2B5EF4-FFF2-40B4-BE49-F238E27FC236}">
                        <a16:creationId xmlns:a16="http://schemas.microsoft.com/office/drawing/2014/main" id="{8520F985-BDC3-6DF8-0044-B152A5997914}"/>
                      </a:ext>
                    </a:extLst>
                  </p:cNvPr>
                  <p:cNvSpPr/>
                  <p:nvPr/>
                </p:nvSpPr>
                <p:spPr>
                  <a:xfrm>
                    <a:off x="5155092" y="3279086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87" name="Cube 786">
                    <a:extLst>
                      <a:ext uri="{FF2B5EF4-FFF2-40B4-BE49-F238E27FC236}">
                        <a16:creationId xmlns:a16="http://schemas.microsoft.com/office/drawing/2014/main" id="{6EEAEE10-7A61-4781-5A19-BD9B325DC366}"/>
                      </a:ext>
                    </a:extLst>
                  </p:cNvPr>
                  <p:cNvSpPr/>
                  <p:nvPr/>
                </p:nvSpPr>
                <p:spPr>
                  <a:xfrm>
                    <a:off x="5155091" y="2801560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8" name="Cube 787">
                    <a:extLst>
                      <a:ext uri="{FF2B5EF4-FFF2-40B4-BE49-F238E27FC236}">
                        <a16:creationId xmlns:a16="http://schemas.microsoft.com/office/drawing/2014/main" id="{8E7B9E4A-A39A-902F-499F-85191E7CA6A6}"/>
                      </a:ext>
                    </a:extLst>
                  </p:cNvPr>
                  <p:cNvSpPr/>
                  <p:nvPr/>
                </p:nvSpPr>
                <p:spPr>
                  <a:xfrm>
                    <a:off x="5155090" y="232403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89" name="Cube 788">
                    <a:extLst>
                      <a:ext uri="{FF2B5EF4-FFF2-40B4-BE49-F238E27FC236}">
                        <a16:creationId xmlns:a16="http://schemas.microsoft.com/office/drawing/2014/main" id="{6ECA926E-A85D-80AC-0E2A-942F3C950B46}"/>
                      </a:ext>
                    </a:extLst>
                  </p:cNvPr>
                  <p:cNvSpPr/>
                  <p:nvPr/>
                </p:nvSpPr>
                <p:spPr>
                  <a:xfrm>
                    <a:off x="5155089" y="1846508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0" name="Cube 789">
                    <a:extLst>
                      <a:ext uri="{FF2B5EF4-FFF2-40B4-BE49-F238E27FC236}">
                        <a16:creationId xmlns:a16="http://schemas.microsoft.com/office/drawing/2014/main" id="{62241741-3696-0B64-DDC2-43C40915E38E}"/>
                      </a:ext>
                    </a:extLst>
                  </p:cNvPr>
                  <p:cNvSpPr/>
                  <p:nvPr/>
                </p:nvSpPr>
                <p:spPr>
                  <a:xfrm>
                    <a:off x="5155088" y="136898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1" name="Cube 790">
                    <a:extLst>
                      <a:ext uri="{FF2B5EF4-FFF2-40B4-BE49-F238E27FC236}">
                        <a16:creationId xmlns:a16="http://schemas.microsoft.com/office/drawing/2014/main" id="{698BEFCB-263A-656F-DF50-9142195F37A5}"/>
                      </a:ext>
                    </a:extLst>
                  </p:cNvPr>
                  <p:cNvSpPr/>
                  <p:nvPr/>
                </p:nvSpPr>
                <p:spPr>
                  <a:xfrm>
                    <a:off x="5155088" y="89230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16" name="Group 715">
                  <a:extLst>
                    <a:ext uri="{FF2B5EF4-FFF2-40B4-BE49-F238E27FC236}">
                      <a16:creationId xmlns:a16="http://schemas.microsoft.com/office/drawing/2014/main" id="{EEC2BF80-3152-1E12-7005-386D75A00E90}"/>
                    </a:ext>
                  </a:extLst>
                </p:cNvPr>
                <p:cNvGrpSpPr/>
                <p:nvPr/>
              </p:nvGrpSpPr>
              <p:grpSpPr>
                <a:xfrm>
                  <a:off x="7813664" y="1290636"/>
                  <a:ext cx="552238" cy="4276725"/>
                  <a:chOff x="5155088" y="892304"/>
                  <a:chExt cx="675869" cy="4931202"/>
                </a:xfrm>
                <a:grpFill/>
              </p:grpSpPr>
              <p:sp>
                <p:nvSpPr>
                  <p:cNvPr id="772" name="Cube 771">
                    <a:extLst>
                      <a:ext uri="{FF2B5EF4-FFF2-40B4-BE49-F238E27FC236}">
                        <a16:creationId xmlns:a16="http://schemas.microsoft.com/office/drawing/2014/main" id="{97553890-E1F9-048A-7180-52EDF0143829}"/>
                      </a:ext>
                    </a:extLst>
                  </p:cNvPr>
                  <p:cNvSpPr/>
                  <p:nvPr/>
                </p:nvSpPr>
                <p:spPr>
                  <a:xfrm>
                    <a:off x="5155096" y="518740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3" name="Cube 772">
                    <a:extLst>
                      <a:ext uri="{FF2B5EF4-FFF2-40B4-BE49-F238E27FC236}">
                        <a16:creationId xmlns:a16="http://schemas.microsoft.com/office/drawing/2014/main" id="{C8269E69-9510-65A4-0C60-5E86DB0BA9C1}"/>
                      </a:ext>
                    </a:extLst>
                  </p:cNvPr>
                  <p:cNvSpPr/>
                  <p:nvPr/>
                </p:nvSpPr>
                <p:spPr>
                  <a:xfrm>
                    <a:off x="5155095" y="4710323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4" name="Cube 773">
                    <a:extLst>
                      <a:ext uri="{FF2B5EF4-FFF2-40B4-BE49-F238E27FC236}">
                        <a16:creationId xmlns:a16="http://schemas.microsoft.com/office/drawing/2014/main" id="{70D2849B-2005-6F8D-CF41-7E4A7C12D4A9}"/>
                      </a:ext>
                    </a:extLst>
                  </p:cNvPr>
                  <p:cNvSpPr/>
                  <p:nvPr/>
                </p:nvSpPr>
                <p:spPr>
                  <a:xfrm>
                    <a:off x="5155094" y="423324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5" name="Cube 774">
                    <a:extLst>
                      <a:ext uri="{FF2B5EF4-FFF2-40B4-BE49-F238E27FC236}">
                        <a16:creationId xmlns:a16="http://schemas.microsoft.com/office/drawing/2014/main" id="{B8AF3AB1-1443-7C6B-FBD5-293E04444863}"/>
                      </a:ext>
                    </a:extLst>
                  </p:cNvPr>
                  <p:cNvSpPr/>
                  <p:nvPr/>
                </p:nvSpPr>
                <p:spPr>
                  <a:xfrm>
                    <a:off x="5155093" y="3756165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6" name="Cube 775">
                    <a:extLst>
                      <a:ext uri="{FF2B5EF4-FFF2-40B4-BE49-F238E27FC236}">
                        <a16:creationId xmlns:a16="http://schemas.microsoft.com/office/drawing/2014/main" id="{16298C5A-287F-1A7F-B2DB-497C7C24C3FF}"/>
                      </a:ext>
                    </a:extLst>
                  </p:cNvPr>
                  <p:cNvSpPr/>
                  <p:nvPr/>
                </p:nvSpPr>
                <p:spPr>
                  <a:xfrm>
                    <a:off x="5155092" y="3279086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77" name="Cube 776">
                    <a:extLst>
                      <a:ext uri="{FF2B5EF4-FFF2-40B4-BE49-F238E27FC236}">
                        <a16:creationId xmlns:a16="http://schemas.microsoft.com/office/drawing/2014/main" id="{CAAF9779-9644-2755-4AB7-AAE451D32771}"/>
                      </a:ext>
                    </a:extLst>
                  </p:cNvPr>
                  <p:cNvSpPr/>
                  <p:nvPr/>
                </p:nvSpPr>
                <p:spPr>
                  <a:xfrm>
                    <a:off x="5155091" y="2801560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8" name="Cube 777">
                    <a:extLst>
                      <a:ext uri="{FF2B5EF4-FFF2-40B4-BE49-F238E27FC236}">
                        <a16:creationId xmlns:a16="http://schemas.microsoft.com/office/drawing/2014/main" id="{09479E52-EED1-3842-315A-50AD487FEF62}"/>
                      </a:ext>
                    </a:extLst>
                  </p:cNvPr>
                  <p:cNvSpPr/>
                  <p:nvPr/>
                </p:nvSpPr>
                <p:spPr>
                  <a:xfrm>
                    <a:off x="5155090" y="232403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79" name="Cube 778">
                    <a:extLst>
                      <a:ext uri="{FF2B5EF4-FFF2-40B4-BE49-F238E27FC236}">
                        <a16:creationId xmlns:a16="http://schemas.microsoft.com/office/drawing/2014/main" id="{5F33B671-4438-991E-5DD3-A72DBC4E4CEE}"/>
                      </a:ext>
                    </a:extLst>
                  </p:cNvPr>
                  <p:cNvSpPr/>
                  <p:nvPr/>
                </p:nvSpPr>
                <p:spPr>
                  <a:xfrm>
                    <a:off x="5155089" y="1846508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0" name="Cube 779">
                    <a:extLst>
                      <a:ext uri="{FF2B5EF4-FFF2-40B4-BE49-F238E27FC236}">
                        <a16:creationId xmlns:a16="http://schemas.microsoft.com/office/drawing/2014/main" id="{1BECACC7-E1C8-5F97-516F-AF34731A4FA3}"/>
                      </a:ext>
                    </a:extLst>
                  </p:cNvPr>
                  <p:cNvSpPr/>
                  <p:nvPr/>
                </p:nvSpPr>
                <p:spPr>
                  <a:xfrm>
                    <a:off x="5155088" y="136898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1" name="Cube 780">
                    <a:extLst>
                      <a:ext uri="{FF2B5EF4-FFF2-40B4-BE49-F238E27FC236}">
                        <a16:creationId xmlns:a16="http://schemas.microsoft.com/office/drawing/2014/main" id="{258F55E7-3942-B481-D3BA-0518DFCC9245}"/>
                      </a:ext>
                    </a:extLst>
                  </p:cNvPr>
                  <p:cNvSpPr/>
                  <p:nvPr/>
                </p:nvSpPr>
                <p:spPr>
                  <a:xfrm>
                    <a:off x="5155088" y="89230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17" name="Group 716">
                  <a:extLst>
                    <a:ext uri="{FF2B5EF4-FFF2-40B4-BE49-F238E27FC236}">
                      <a16:creationId xmlns:a16="http://schemas.microsoft.com/office/drawing/2014/main" id="{22D9705E-0C39-F380-41BE-D595B0FBFE89}"/>
                    </a:ext>
                  </a:extLst>
                </p:cNvPr>
                <p:cNvGrpSpPr/>
                <p:nvPr/>
              </p:nvGrpSpPr>
              <p:grpSpPr>
                <a:xfrm>
                  <a:off x="8208616" y="1290636"/>
                  <a:ext cx="552238" cy="4276725"/>
                  <a:chOff x="5155088" y="892304"/>
                  <a:chExt cx="675869" cy="4931202"/>
                </a:xfrm>
                <a:grpFill/>
              </p:grpSpPr>
              <p:sp>
                <p:nvSpPr>
                  <p:cNvPr id="762" name="Cube 761">
                    <a:extLst>
                      <a:ext uri="{FF2B5EF4-FFF2-40B4-BE49-F238E27FC236}">
                        <a16:creationId xmlns:a16="http://schemas.microsoft.com/office/drawing/2014/main" id="{D1C47AC1-76B9-031A-DA84-B358A03191A8}"/>
                      </a:ext>
                    </a:extLst>
                  </p:cNvPr>
                  <p:cNvSpPr/>
                  <p:nvPr/>
                </p:nvSpPr>
                <p:spPr>
                  <a:xfrm>
                    <a:off x="5155096" y="518740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3" name="Cube 762">
                    <a:extLst>
                      <a:ext uri="{FF2B5EF4-FFF2-40B4-BE49-F238E27FC236}">
                        <a16:creationId xmlns:a16="http://schemas.microsoft.com/office/drawing/2014/main" id="{524C0C9C-70AA-6720-F400-8F04DD0AC5A0}"/>
                      </a:ext>
                    </a:extLst>
                  </p:cNvPr>
                  <p:cNvSpPr/>
                  <p:nvPr/>
                </p:nvSpPr>
                <p:spPr>
                  <a:xfrm>
                    <a:off x="5155095" y="4710323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4" name="Cube 763">
                    <a:extLst>
                      <a:ext uri="{FF2B5EF4-FFF2-40B4-BE49-F238E27FC236}">
                        <a16:creationId xmlns:a16="http://schemas.microsoft.com/office/drawing/2014/main" id="{43D67FDD-1DE7-4DEC-0327-E237017BB037}"/>
                      </a:ext>
                    </a:extLst>
                  </p:cNvPr>
                  <p:cNvSpPr/>
                  <p:nvPr/>
                </p:nvSpPr>
                <p:spPr>
                  <a:xfrm>
                    <a:off x="5155094" y="423324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5" name="Cube 764">
                    <a:extLst>
                      <a:ext uri="{FF2B5EF4-FFF2-40B4-BE49-F238E27FC236}">
                        <a16:creationId xmlns:a16="http://schemas.microsoft.com/office/drawing/2014/main" id="{CCA5A18E-8AD1-4139-83CE-BDC998FBC522}"/>
                      </a:ext>
                    </a:extLst>
                  </p:cNvPr>
                  <p:cNvSpPr/>
                  <p:nvPr/>
                </p:nvSpPr>
                <p:spPr>
                  <a:xfrm>
                    <a:off x="5155093" y="3756165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6" name="Cube 765">
                    <a:extLst>
                      <a:ext uri="{FF2B5EF4-FFF2-40B4-BE49-F238E27FC236}">
                        <a16:creationId xmlns:a16="http://schemas.microsoft.com/office/drawing/2014/main" id="{344142A6-3106-DE52-3892-1781EAFDFD5D}"/>
                      </a:ext>
                    </a:extLst>
                  </p:cNvPr>
                  <p:cNvSpPr/>
                  <p:nvPr/>
                </p:nvSpPr>
                <p:spPr>
                  <a:xfrm>
                    <a:off x="5155092" y="3279086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67" name="Cube 766">
                    <a:extLst>
                      <a:ext uri="{FF2B5EF4-FFF2-40B4-BE49-F238E27FC236}">
                        <a16:creationId xmlns:a16="http://schemas.microsoft.com/office/drawing/2014/main" id="{741AE747-DCFD-4052-2805-5B745F6E246B}"/>
                      </a:ext>
                    </a:extLst>
                  </p:cNvPr>
                  <p:cNvSpPr/>
                  <p:nvPr/>
                </p:nvSpPr>
                <p:spPr>
                  <a:xfrm>
                    <a:off x="5155091" y="2801560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8" name="Cube 767">
                    <a:extLst>
                      <a:ext uri="{FF2B5EF4-FFF2-40B4-BE49-F238E27FC236}">
                        <a16:creationId xmlns:a16="http://schemas.microsoft.com/office/drawing/2014/main" id="{C35962CD-B92C-D67B-A39B-90359CDAA8F1}"/>
                      </a:ext>
                    </a:extLst>
                  </p:cNvPr>
                  <p:cNvSpPr/>
                  <p:nvPr/>
                </p:nvSpPr>
                <p:spPr>
                  <a:xfrm>
                    <a:off x="5155090" y="232403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69" name="Cube 768">
                    <a:extLst>
                      <a:ext uri="{FF2B5EF4-FFF2-40B4-BE49-F238E27FC236}">
                        <a16:creationId xmlns:a16="http://schemas.microsoft.com/office/drawing/2014/main" id="{04398A53-9CA4-BC3C-0A61-EFE2EA12EAAC}"/>
                      </a:ext>
                    </a:extLst>
                  </p:cNvPr>
                  <p:cNvSpPr/>
                  <p:nvPr/>
                </p:nvSpPr>
                <p:spPr>
                  <a:xfrm>
                    <a:off x="5155089" y="1846508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0" name="Cube 769">
                    <a:extLst>
                      <a:ext uri="{FF2B5EF4-FFF2-40B4-BE49-F238E27FC236}">
                        <a16:creationId xmlns:a16="http://schemas.microsoft.com/office/drawing/2014/main" id="{C84C1EB6-A90F-7214-EF9D-BCFC00767DDD}"/>
                      </a:ext>
                    </a:extLst>
                  </p:cNvPr>
                  <p:cNvSpPr/>
                  <p:nvPr/>
                </p:nvSpPr>
                <p:spPr>
                  <a:xfrm>
                    <a:off x="5155088" y="136898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1" name="Cube 770">
                    <a:extLst>
                      <a:ext uri="{FF2B5EF4-FFF2-40B4-BE49-F238E27FC236}">
                        <a16:creationId xmlns:a16="http://schemas.microsoft.com/office/drawing/2014/main" id="{CE37339B-3342-7D1B-4933-70120E6BB28C}"/>
                      </a:ext>
                    </a:extLst>
                  </p:cNvPr>
                  <p:cNvSpPr/>
                  <p:nvPr/>
                </p:nvSpPr>
                <p:spPr>
                  <a:xfrm>
                    <a:off x="5155088" y="89230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18" name="Group 717">
                  <a:extLst>
                    <a:ext uri="{FF2B5EF4-FFF2-40B4-BE49-F238E27FC236}">
                      <a16:creationId xmlns:a16="http://schemas.microsoft.com/office/drawing/2014/main" id="{CC805087-52BE-A7E2-8C8E-ECB364A535D7}"/>
                    </a:ext>
                  </a:extLst>
                </p:cNvPr>
                <p:cNvGrpSpPr/>
                <p:nvPr/>
              </p:nvGrpSpPr>
              <p:grpSpPr>
                <a:xfrm>
                  <a:off x="8617377" y="1290636"/>
                  <a:ext cx="552238" cy="4276725"/>
                  <a:chOff x="5155088" y="892304"/>
                  <a:chExt cx="675869" cy="4931202"/>
                </a:xfrm>
                <a:grpFill/>
              </p:grpSpPr>
              <p:sp>
                <p:nvSpPr>
                  <p:cNvPr id="752" name="Cube 751">
                    <a:extLst>
                      <a:ext uri="{FF2B5EF4-FFF2-40B4-BE49-F238E27FC236}">
                        <a16:creationId xmlns:a16="http://schemas.microsoft.com/office/drawing/2014/main" id="{BE3B266F-D2DD-E053-20CF-AA2BA429D05A}"/>
                      </a:ext>
                    </a:extLst>
                  </p:cNvPr>
                  <p:cNvSpPr/>
                  <p:nvPr/>
                </p:nvSpPr>
                <p:spPr>
                  <a:xfrm>
                    <a:off x="5155096" y="518740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3" name="Cube 752">
                    <a:extLst>
                      <a:ext uri="{FF2B5EF4-FFF2-40B4-BE49-F238E27FC236}">
                        <a16:creationId xmlns:a16="http://schemas.microsoft.com/office/drawing/2014/main" id="{66540C70-E2A8-9D86-5AE3-B2066964E43D}"/>
                      </a:ext>
                    </a:extLst>
                  </p:cNvPr>
                  <p:cNvSpPr/>
                  <p:nvPr/>
                </p:nvSpPr>
                <p:spPr>
                  <a:xfrm>
                    <a:off x="5155095" y="4710323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4" name="Cube 753">
                    <a:extLst>
                      <a:ext uri="{FF2B5EF4-FFF2-40B4-BE49-F238E27FC236}">
                        <a16:creationId xmlns:a16="http://schemas.microsoft.com/office/drawing/2014/main" id="{D0736B06-58B1-FC77-6B06-F1362642212C}"/>
                      </a:ext>
                    </a:extLst>
                  </p:cNvPr>
                  <p:cNvSpPr/>
                  <p:nvPr/>
                </p:nvSpPr>
                <p:spPr>
                  <a:xfrm>
                    <a:off x="5155094" y="423324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5" name="Cube 754">
                    <a:extLst>
                      <a:ext uri="{FF2B5EF4-FFF2-40B4-BE49-F238E27FC236}">
                        <a16:creationId xmlns:a16="http://schemas.microsoft.com/office/drawing/2014/main" id="{18681162-51C0-56FF-8A89-9755B02A0E16}"/>
                      </a:ext>
                    </a:extLst>
                  </p:cNvPr>
                  <p:cNvSpPr/>
                  <p:nvPr/>
                </p:nvSpPr>
                <p:spPr>
                  <a:xfrm>
                    <a:off x="5155093" y="3756165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6" name="Cube 755">
                    <a:extLst>
                      <a:ext uri="{FF2B5EF4-FFF2-40B4-BE49-F238E27FC236}">
                        <a16:creationId xmlns:a16="http://schemas.microsoft.com/office/drawing/2014/main" id="{5E61E13B-5AEA-5DF7-BF13-6346B61C9CAB}"/>
                      </a:ext>
                    </a:extLst>
                  </p:cNvPr>
                  <p:cNvSpPr/>
                  <p:nvPr/>
                </p:nvSpPr>
                <p:spPr>
                  <a:xfrm>
                    <a:off x="5155092" y="3279086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57" name="Cube 756">
                    <a:extLst>
                      <a:ext uri="{FF2B5EF4-FFF2-40B4-BE49-F238E27FC236}">
                        <a16:creationId xmlns:a16="http://schemas.microsoft.com/office/drawing/2014/main" id="{98A508F0-9CCB-B673-6EB6-B18B9DE8CCF9}"/>
                      </a:ext>
                    </a:extLst>
                  </p:cNvPr>
                  <p:cNvSpPr/>
                  <p:nvPr/>
                </p:nvSpPr>
                <p:spPr>
                  <a:xfrm>
                    <a:off x="5155091" y="2801560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8" name="Cube 757">
                    <a:extLst>
                      <a:ext uri="{FF2B5EF4-FFF2-40B4-BE49-F238E27FC236}">
                        <a16:creationId xmlns:a16="http://schemas.microsoft.com/office/drawing/2014/main" id="{BBA4FD1A-DE0F-B801-6D0E-6F0FC95901BC}"/>
                      </a:ext>
                    </a:extLst>
                  </p:cNvPr>
                  <p:cNvSpPr/>
                  <p:nvPr/>
                </p:nvSpPr>
                <p:spPr>
                  <a:xfrm>
                    <a:off x="5155090" y="232403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59" name="Cube 758">
                    <a:extLst>
                      <a:ext uri="{FF2B5EF4-FFF2-40B4-BE49-F238E27FC236}">
                        <a16:creationId xmlns:a16="http://schemas.microsoft.com/office/drawing/2014/main" id="{41DAE3C4-5114-C354-B104-E3F3738A3C88}"/>
                      </a:ext>
                    </a:extLst>
                  </p:cNvPr>
                  <p:cNvSpPr/>
                  <p:nvPr/>
                </p:nvSpPr>
                <p:spPr>
                  <a:xfrm>
                    <a:off x="5155089" y="1846508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0" name="Cube 759">
                    <a:extLst>
                      <a:ext uri="{FF2B5EF4-FFF2-40B4-BE49-F238E27FC236}">
                        <a16:creationId xmlns:a16="http://schemas.microsoft.com/office/drawing/2014/main" id="{4FAB8A15-72E4-2517-2644-10537179714E}"/>
                      </a:ext>
                    </a:extLst>
                  </p:cNvPr>
                  <p:cNvSpPr/>
                  <p:nvPr/>
                </p:nvSpPr>
                <p:spPr>
                  <a:xfrm>
                    <a:off x="5155088" y="136898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1" name="Cube 760">
                    <a:extLst>
                      <a:ext uri="{FF2B5EF4-FFF2-40B4-BE49-F238E27FC236}">
                        <a16:creationId xmlns:a16="http://schemas.microsoft.com/office/drawing/2014/main" id="{2EB0A42B-1C94-2376-FB05-E28EA853FB9B}"/>
                      </a:ext>
                    </a:extLst>
                  </p:cNvPr>
                  <p:cNvSpPr/>
                  <p:nvPr/>
                </p:nvSpPr>
                <p:spPr>
                  <a:xfrm>
                    <a:off x="5155088" y="89230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19" name="Group 718">
                  <a:extLst>
                    <a:ext uri="{FF2B5EF4-FFF2-40B4-BE49-F238E27FC236}">
                      <a16:creationId xmlns:a16="http://schemas.microsoft.com/office/drawing/2014/main" id="{32AC825E-7636-6700-0FB0-D98DB7CB34BE}"/>
                    </a:ext>
                  </a:extLst>
                </p:cNvPr>
                <p:cNvGrpSpPr/>
                <p:nvPr/>
              </p:nvGrpSpPr>
              <p:grpSpPr>
                <a:xfrm>
                  <a:off x="9015959" y="1290636"/>
                  <a:ext cx="552238" cy="4276725"/>
                  <a:chOff x="5155088" y="892304"/>
                  <a:chExt cx="675869" cy="4931202"/>
                </a:xfrm>
                <a:grpFill/>
              </p:grpSpPr>
              <p:sp>
                <p:nvSpPr>
                  <p:cNvPr id="742" name="Cube 741">
                    <a:extLst>
                      <a:ext uri="{FF2B5EF4-FFF2-40B4-BE49-F238E27FC236}">
                        <a16:creationId xmlns:a16="http://schemas.microsoft.com/office/drawing/2014/main" id="{B82C26EF-6B3B-0966-475D-6F125A7A8F11}"/>
                      </a:ext>
                    </a:extLst>
                  </p:cNvPr>
                  <p:cNvSpPr/>
                  <p:nvPr/>
                </p:nvSpPr>
                <p:spPr>
                  <a:xfrm>
                    <a:off x="5155096" y="518740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3" name="Cube 742">
                    <a:extLst>
                      <a:ext uri="{FF2B5EF4-FFF2-40B4-BE49-F238E27FC236}">
                        <a16:creationId xmlns:a16="http://schemas.microsoft.com/office/drawing/2014/main" id="{9FAEE004-155C-ADD1-869B-F3262ED6D108}"/>
                      </a:ext>
                    </a:extLst>
                  </p:cNvPr>
                  <p:cNvSpPr/>
                  <p:nvPr/>
                </p:nvSpPr>
                <p:spPr>
                  <a:xfrm>
                    <a:off x="5155095" y="4710323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4" name="Cube 743">
                    <a:extLst>
                      <a:ext uri="{FF2B5EF4-FFF2-40B4-BE49-F238E27FC236}">
                        <a16:creationId xmlns:a16="http://schemas.microsoft.com/office/drawing/2014/main" id="{7DCA2081-B82F-98FB-7DFB-074B0993512A}"/>
                      </a:ext>
                    </a:extLst>
                  </p:cNvPr>
                  <p:cNvSpPr/>
                  <p:nvPr/>
                </p:nvSpPr>
                <p:spPr>
                  <a:xfrm>
                    <a:off x="5155094" y="423324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5" name="Cube 744">
                    <a:extLst>
                      <a:ext uri="{FF2B5EF4-FFF2-40B4-BE49-F238E27FC236}">
                        <a16:creationId xmlns:a16="http://schemas.microsoft.com/office/drawing/2014/main" id="{9B7266CE-EC04-D720-968D-73815320F086}"/>
                      </a:ext>
                    </a:extLst>
                  </p:cNvPr>
                  <p:cNvSpPr/>
                  <p:nvPr/>
                </p:nvSpPr>
                <p:spPr>
                  <a:xfrm>
                    <a:off x="5155093" y="3756165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6" name="Cube 745">
                    <a:extLst>
                      <a:ext uri="{FF2B5EF4-FFF2-40B4-BE49-F238E27FC236}">
                        <a16:creationId xmlns:a16="http://schemas.microsoft.com/office/drawing/2014/main" id="{4EDF9EEA-3CCD-04A8-6B51-9AE1DF2CDB7B}"/>
                      </a:ext>
                    </a:extLst>
                  </p:cNvPr>
                  <p:cNvSpPr/>
                  <p:nvPr/>
                </p:nvSpPr>
                <p:spPr>
                  <a:xfrm>
                    <a:off x="5155092" y="3279086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47" name="Cube 746">
                    <a:extLst>
                      <a:ext uri="{FF2B5EF4-FFF2-40B4-BE49-F238E27FC236}">
                        <a16:creationId xmlns:a16="http://schemas.microsoft.com/office/drawing/2014/main" id="{84444D59-AA76-6F36-09C9-5CBEC8B668E8}"/>
                      </a:ext>
                    </a:extLst>
                  </p:cNvPr>
                  <p:cNvSpPr/>
                  <p:nvPr/>
                </p:nvSpPr>
                <p:spPr>
                  <a:xfrm>
                    <a:off x="5155091" y="2801560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8" name="Cube 747">
                    <a:extLst>
                      <a:ext uri="{FF2B5EF4-FFF2-40B4-BE49-F238E27FC236}">
                        <a16:creationId xmlns:a16="http://schemas.microsoft.com/office/drawing/2014/main" id="{724BFF41-CF47-3109-4496-6542B65E7498}"/>
                      </a:ext>
                    </a:extLst>
                  </p:cNvPr>
                  <p:cNvSpPr/>
                  <p:nvPr/>
                </p:nvSpPr>
                <p:spPr>
                  <a:xfrm>
                    <a:off x="5155090" y="232403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49" name="Cube 748">
                    <a:extLst>
                      <a:ext uri="{FF2B5EF4-FFF2-40B4-BE49-F238E27FC236}">
                        <a16:creationId xmlns:a16="http://schemas.microsoft.com/office/drawing/2014/main" id="{FCCBE441-EA7B-BCBA-A515-EEC14F1F2CB6}"/>
                      </a:ext>
                    </a:extLst>
                  </p:cNvPr>
                  <p:cNvSpPr/>
                  <p:nvPr/>
                </p:nvSpPr>
                <p:spPr>
                  <a:xfrm>
                    <a:off x="5155089" y="1846508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0" name="Cube 749">
                    <a:extLst>
                      <a:ext uri="{FF2B5EF4-FFF2-40B4-BE49-F238E27FC236}">
                        <a16:creationId xmlns:a16="http://schemas.microsoft.com/office/drawing/2014/main" id="{3549B18C-6942-6068-E9F9-F971B917110D}"/>
                      </a:ext>
                    </a:extLst>
                  </p:cNvPr>
                  <p:cNvSpPr/>
                  <p:nvPr/>
                </p:nvSpPr>
                <p:spPr>
                  <a:xfrm>
                    <a:off x="5155088" y="136898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1" name="Cube 750">
                    <a:extLst>
                      <a:ext uri="{FF2B5EF4-FFF2-40B4-BE49-F238E27FC236}">
                        <a16:creationId xmlns:a16="http://schemas.microsoft.com/office/drawing/2014/main" id="{571C9D81-DB04-FB57-6CAC-7F43BE6ED5CB}"/>
                      </a:ext>
                    </a:extLst>
                  </p:cNvPr>
                  <p:cNvSpPr/>
                  <p:nvPr/>
                </p:nvSpPr>
                <p:spPr>
                  <a:xfrm>
                    <a:off x="5155088" y="89230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20" name="Group 719">
                  <a:extLst>
                    <a:ext uri="{FF2B5EF4-FFF2-40B4-BE49-F238E27FC236}">
                      <a16:creationId xmlns:a16="http://schemas.microsoft.com/office/drawing/2014/main" id="{80E5DB8B-3272-9550-2DD7-A4C92AB641FF}"/>
                    </a:ext>
                  </a:extLst>
                </p:cNvPr>
                <p:cNvGrpSpPr/>
                <p:nvPr/>
              </p:nvGrpSpPr>
              <p:grpSpPr>
                <a:xfrm>
                  <a:off x="9421090" y="1290636"/>
                  <a:ext cx="552238" cy="4276725"/>
                  <a:chOff x="5155088" y="892304"/>
                  <a:chExt cx="675869" cy="4931202"/>
                </a:xfrm>
                <a:grpFill/>
              </p:grpSpPr>
              <p:sp>
                <p:nvSpPr>
                  <p:cNvPr id="732" name="Cube 731">
                    <a:extLst>
                      <a:ext uri="{FF2B5EF4-FFF2-40B4-BE49-F238E27FC236}">
                        <a16:creationId xmlns:a16="http://schemas.microsoft.com/office/drawing/2014/main" id="{07EB6D49-074C-9A19-156A-33E3EF7B9CE2}"/>
                      </a:ext>
                    </a:extLst>
                  </p:cNvPr>
                  <p:cNvSpPr/>
                  <p:nvPr/>
                </p:nvSpPr>
                <p:spPr>
                  <a:xfrm>
                    <a:off x="5155096" y="518740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3" name="Cube 732">
                    <a:extLst>
                      <a:ext uri="{FF2B5EF4-FFF2-40B4-BE49-F238E27FC236}">
                        <a16:creationId xmlns:a16="http://schemas.microsoft.com/office/drawing/2014/main" id="{591C7158-B9E9-5553-A0E4-88B271F7FE47}"/>
                      </a:ext>
                    </a:extLst>
                  </p:cNvPr>
                  <p:cNvSpPr/>
                  <p:nvPr/>
                </p:nvSpPr>
                <p:spPr>
                  <a:xfrm>
                    <a:off x="5155095" y="4710323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4" name="Cube 733">
                    <a:extLst>
                      <a:ext uri="{FF2B5EF4-FFF2-40B4-BE49-F238E27FC236}">
                        <a16:creationId xmlns:a16="http://schemas.microsoft.com/office/drawing/2014/main" id="{E9D667D9-72A3-5921-A0B7-3CF7AE4B3ABD}"/>
                      </a:ext>
                    </a:extLst>
                  </p:cNvPr>
                  <p:cNvSpPr/>
                  <p:nvPr/>
                </p:nvSpPr>
                <p:spPr>
                  <a:xfrm>
                    <a:off x="5155094" y="423324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5" name="Cube 734">
                    <a:extLst>
                      <a:ext uri="{FF2B5EF4-FFF2-40B4-BE49-F238E27FC236}">
                        <a16:creationId xmlns:a16="http://schemas.microsoft.com/office/drawing/2014/main" id="{0137F94E-7AB0-653C-508F-C0243706452C}"/>
                      </a:ext>
                    </a:extLst>
                  </p:cNvPr>
                  <p:cNvSpPr/>
                  <p:nvPr/>
                </p:nvSpPr>
                <p:spPr>
                  <a:xfrm>
                    <a:off x="5155093" y="3756165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6" name="Cube 735">
                    <a:extLst>
                      <a:ext uri="{FF2B5EF4-FFF2-40B4-BE49-F238E27FC236}">
                        <a16:creationId xmlns:a16="http://schemas.microsoft.com/office/drawing/2014/main" id="{78AD4405-2424-AA81-3AF3-1008F8EDDF43}"/>
                      </a:ext>
                    </a:extLst>
                  </p:cNvPr>
                  <p:cNvSpPr/>
                  <p:nvPr/>
                </p:nvSpPr>
                <p:spPr>
                  <a:xfrm>
                    <a:off x="5155092" y="3279086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37" name="Cube 736">
                    <a:extLst>
                      <a:ext uri="{FF2B5EF4-FFF2-40B4-BE49-F238E27FC236}">
                        <a16:creationId xmlns:a16="http://schemas.microsoft.com/office/drawing/2014/main" id="{C0AC0763-19D8-0AD6-5A3A-0A5FBBAD1710}"/>
                      </a:ext>
                    </a:extLst>
                  </p:cNvPr>
                  <p:cNvSpPr/>
                  <p:nvPr/>
                </p:nvSpPr>
                <p:spPr>
                  <a:xfrm>
                    <a:off x="5155091" y="2801560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8" name="Cube 737">
                    <a:extLst>
                      <a:ext uri="{FF2B5EF4-FFF2-40B4-BE49-F238E27FC236}">
                        <a16:creationId xmlns:a16="http://schemas.microsoft.com/office/drawing/2014/main" id="{EE82D7B8-48C3-5A12-3F70-2CA0B11DCDA2}"/>
                      </a:ext>
                    </a:extLst>
                  </p:cNvPr>
                  <p:cNvSpPr/>
                  <p:nvPr/>
                </p:nvSpPr>
                <p:spPr>
                  <a:xfrm>
                    <a:off x="5155090" y="232403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39" name="Cube 738">
                    <a:extLst>
                      <a:ext uri="{FF2B5EF4-FFF2-40B4-BE49-F238E27FC236}">
                        <a16:creationId xmlns:a16="http://schemas.microsoft.com/office/drawing/2014/main" id="{EDCB15C1-7D89-FC06-93DC-3C7FE2B6618A}"/>
                      </a:ext>
                    </a:extLst>
                  </p:cNvPr>
                  <p:cNvSpPr/>
                  <p:nvPr/>
                </p:nvSpPr>
                <p:spPr>
                  <a:xfrm>
                    <a:off x="5155089" y="1846508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0" name="Cube 739">
                    <a:extLst>
                      <a:ext uri="{FF2B5EF4-FFF2-40B4-BE49-F238E27FC236}">
                        <a16:creationId xmlns:a16="http://schemas.microsoft.com/office/drawing/2014/main" id="{5CE7AB40-6189-B955-5805-3E3CA2C52E29}"/>
                      </a:ext>
                    </a:extLst>
                  </p:cNvPr>
                  <p:cNvSpPr/>
                  <p:nvPr/>
                </p:nvSpPr>
                <p:spPr>
                  <a:xfrm>
                    <a:off x="5155088" y="136898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1" name="Cube 740">
                    <a:extLst>
                      <a:ext uri="{FF2B5EF4-FFF2-40B4-BE49-F238E27FC236}">
                        <a16:creationId xmlns:a16="http://schemas.microsoft.com/office/drawing/2014/main" id="{A857C201-B48F-7330-522A-E0416B5ECA59}"/>
                      </a:ext>
                    </a:extLst>
                  </p:cNvPr>
                  <p:cNvSpPr/>
                  <p:nvPr/>
                </p:nvSpPr>
                <p:spPr>
                  <a:xfrm>
                    <a:off x="5155088" y="89230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21" name="Group 720">
                  <a:extLst>
                    <a:ext uri="{FF2B5EF4-FFF2-40B4-BE49-F238E27FC236}">
                      <a16:creationId xmlns:a16="http://schemas.microsoft.com/office/drawing/2014/main" id="{0F441E1E-51DE-7942-ADBB-9665C761BC8B}"/>
                    </a:ext>
                  </a:extLst>
                </p:cNvPr>
                <p:cNvGrpSpPr/>
                <p:nvPr/>
              </p:nvGrpSpPr>
              <p:grpSpPr>
                <a:xfrm>
                  <a:off x="9819670" y="1290636"/>
                  <a:ext cx="552238" cy="4276725"/>
                  <a:chOff x="5155088" y="892304"/>
                  <a:chExt cx="675869" cy="4931202"/>
                </a:xfrm>
                <a:grpFill/>
              </p:grpSpPr>
              <p:sp>
                <p:nvSpPr>
                  <p:cNvPr id="722" name="Cube 721">
                    <a:extLst>
                      <a:ext uri="{FF2B5EF4-FFF2-40B4-BE49-F238E27FC236}">
                        <a16:creationId xmlns:a16="http://schemas.microsoft.com/office/drawing/2014/main" id="{C6254F2B-5BE9-01FE-8403-62D2A8AC0909}"/>
                      </a:ext>
                    </a:extLst>
                  </p:cNvPr>
                  <p:cNvSpPr/>
                  <p:nvPr/>
                </p:nvSpPr>
                <p:spPr>
                  <a:xfrm>
                    <a:off x="5155096" y="518740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3" name="Cube 722">
                    <a:extLst>
                      <a:ext uri="{FF2B5EF4-FFF2-40B4-BE49-F238E27FC236}">
                        <a16:creationId xmlns:a16="http://schemas.microsoft.com/office/drawing/2014/main" id="{BCF61520-3A75-4EB7-8BAD-947111E23C0D}"/>
                      </a:ext>
                    </a:extLst>
                  </p:cNvPr>
                  <p:cNvSpPr/>
                  <p:nvPr/>
                </p:nvSpPr>
                <p:spPr>
                  <a:xfrm>
                    <a:off x="5155095" y="4710323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4" name="Cube 723">
                    <a:extLst>
                      <a:ext uri="{FF2B5EF4-FFF2-40B4-BE49-F238E27FC236}">
                        <a16:creationId xmlns:a16="http://schemas.microsoft.com/office/drawing/2014/main" id="{D325EB6A-23FB-C786-6EA6-4EAE51D86005}"/>
                      </a:ext>
                    </a:extLst>
                  </p:cNvPr>
                  <p:cNvSpPr/>
                  <p:nvPr/>
                </p:nvSpPr>
                <p:spPr>
                  <a:xfrm>
                    <a:off x="5155094" y="423324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5" name="Cube 724">
                    <a:extLst>
                      <a:ext uri="{FF2B5EF4-FFF2-40B4-BE49-F238E27FC236}">
                        <a16:creationId xmlns:a16="http://schemas.microsoft.com/office/drawing/2014/main" id="{D4207275-65AE-33DC-B3E7-29E9BE64B819}"/>
                      </a:ext>
                    </a:extLst>
                  </p:cNvPr>
                  <p:cNvSpPr/>
                  <p:nvPr/>
                </p:nvSpPr>
                <p:spPr>
                  <a:xfrm>
                    <a:off x="5155093" y="3756165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6" name="Cube 725">
                    <a:extLst>
                      <a:ext uri="{FF2B5EF4-FFF2-40B4-BE49-F238E27FC236}">
                        <a16:creationId xmlns:a16="http://schemas.microsoft.com/office/drawing/2014/main" id="{4956D020-0E2C-55DB-5ACD-49EB66BE8B7D}"/>
                      </a:ext>
                    </a:extLst>
                  </p:cNvPr>
                  <p:cNvSpPr/>
                  <p:nvPr/>
                </p:nvSpPr>
                <p:spPr>
                  <a:xfrm>
                    <a:off x="5155092" y="3279086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27" name="Cube 726">
                    <a:extLst>
                      <a:ext uri="{FF2B5EF4-FFF2-40B4-BE49-F238E27FC236}">
                        <a16:creationId xmlns:a16="http://schemas.microsoft.com/office/drawing/2014/main" id="{9A97C815-A3DF-1582-18F5-AE1FB5695737}"/>
                      </a:ext>
                    </a:extLst>
                  </p:cNvPr>
                  <p:cNvSpPr/>
                  <p:nvPr/>
                </p:nvSpPr>
                <p:spPr>
                  <a:xfrm>
                    <a:off x="5155091" y="2801560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8" name="Cube 727">
                    <a:extLst>
                      <a:ext uri="{FF2B5EF4-FFF2-40B4-BE49-F238E27FC236}">
                        <a16:creationId xmlns:a16="http://schemas.microsoft.com/office/drawing/2014/main" id="{AC7C56D3-1EBF-B25C-0399-DF65EDE53490}"/>
                      </a:ext>
                    </a:extLst>
                  </p:cNvPr>
                  <p:cNvSpPr/>
                  <p:nvPr/>
                </p:nvSpPr>
                <p:spPr>
                  <a:xfrm>
                    <a:off x="5155090" y="232403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29" name="Cube 728">
                    <a:extLst>
                      <a:ext uri="{FF2B5EF4-FFF2-40B4-BE49-F238E27FC236}">
                        <a16:creationId xmlns:a16="http://schemas.microsoft.com/office/drawing/2014/main" id="{CD6848BD-13A7-C79A-5950-87ACF6F912E2}"/>
                      </a:ext>
                    </a:extLst>
                  </p:cNvPr>
                  <p:cNvSpPr/>
                  <p:nvPr/>
                </p:nvSpPr>
                <p:spPr>
                  <a:xfrm>
                    <a:off x="5155089" y="1846508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0" name="Cube 729">
                    <a:extLst>
                      <a:ext uri="{FF2B5EF4-FFF2-40B4-BE49-F238E27FC236}">
                        <a16:creationId xmlns:a16="http://schemas.microsoft.com/office/drawing/2014/main" id="{8769D8D7-7A01-7606-EC1D-4F43DB48F79F}"/>
                      </a:ext>
                    </a:extLst>
                  </p:cNvPr>
                  <p:cNvSpPr/>
                  <p:nvPr/>
                </p:nvSpPr>
                <p:spPr>
                  <a:xfrm>
                    <a:off x="5155088" y="1368982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1" name="Cube 730">
                    <a:extLst>
                      <a:ext uri="{FF2B5EF4-FFF2-40B4-BE49-F238E27FC236}">
                        <a16:creationId xmlns:a16="http://schemas.microsoft.com/office/drawing/2014/main" id="{54C313E1-DD25-26B6-7EAD-8B947FB9FA1B}"/>
                      </a:ext>
                    </a:extLst>
                  </p:cNvPr>
                  <p:cNvSpPr/>
                  <p:nvPr/>
                </p:nvSpPr>
                <p:spPr>
                  <a:xfrm>
                    <a:off x="5155088" y="892304"/>
                    <a:ext cx="675861" cy="636104"/>
                  </a:xfrm>
                  <a:prstGeom prst="cube">
                    <a:avLst/>
                  </a:prstGeom>
                  <a:grpFill/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823" name="Group 822">
              <a:extLst>
                <a:ext uri="{FF2B5EF4-FFF2-40B4-BE49-F238E27FC236}">
                  <a16:creationId xmlns:a16="http://schemas.microsoft.com/office/drawing/2014/main" id="{8A65DF3E-557B-7EB8-0576-A0B3C0B2DC7A}"/>
                </a:ext>
              </a:extLst>
            </p:cNvPr>
            <p:cNvGrpSpPr/>
            <p:nvPr/>
          </p:nvGrpSpPr>
          <p:grpSpPr>
            <a:xfrm>
              <a:off x="3028314" y="2162226"/>
              <a:ext cx="173984" cy="1209345"/>
              <a:chOff x="5155088" y="892304"/>
              <a:chExt cx="675869" cy="4931202"/>
            </a:xfrm>
            <a:solidFill>
              <a:srgbClr val="66CCFF"/>
            </a:solidFill>
          </p:grpSpPr>
          <p:sp>
            <p:nvSpPr>
              <p:cNvPr id="824" name="Cube 823">
                <a:extLst>
                  <a:ext uri="{FF2B5EF4-FFF2-40B4-BE49-F238E27FC236}">
                    <a16:creationId xmlns:a16="http://schemas.microsoft.com/office/drawing/2014/main" id="{64CD5772-6F17-BFFA-03CE-F3B9FBEC54B7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5" name="Cube 824">
                <a:extLst>
                  <a:ext uri="{FF2B5EF4-FFF2-40B4-BE49-F238E27FC236}">
                    <a16:creationId xmlns:a16="http://schemas.microsoft.com/office/drawing/2014/main" id="{417C6D22-DEB2-EA32-D1E4-96E0784B93B6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6" name="Cube 825">
                <a:extLst>
                  <a:ext uri="{FF2B5EF4-FFF2-40B4-BE49-F238E27FC236}">
                    <a16:creationId xmlns:a16="http://schemas.microsoft.com/office/drawing/2014/main" id="{BB0EB52C-950C-EF48-0542-93434DAF6D46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7" name="Cube 826">
                <a:extLst>
                  <a:ext uri="{FF2B5EF4-FFF2-40B4-BE49-F238E27FC236}">
                    <a16:creationId xmlns:a16="http://schemas.microsoft.com/office/drawing/2014/main" id="{7FBE3508-139D-37B5-B00F-478EEB77038C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8" name="Cube 827">
                <a:extLst>
                  <a:ext uri="{FF2B5EF4-FFF2-40B4-BE49-F238E27FC236}">
                    <a16:creationId xmlns:a16="http://schemas.microsoft.com/office/drawing/2014/main" id="{100905D8-CFDB-61A9-803E-E7C2E60F0B45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9" name="Cube 828">
                <a:extLst>
                  <a:ext uri="{FF2B5EF4-FFF2-40B4-BE49-F238E27FC236}">
                    <a16:creationId xmlns:a16="http://schemas.microsoft.com/office/drawing/2014/main" id="{9D370AA2-DFF6-E038-D062-0B055062226E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0" name="Cube 829">
                <a:extLst>
                  <a:ext uri="{FF2B5EF4-FFF2-40B4-BE49-F238E27FC236}">
                    <a16:creationId xmlns:a16="http://schemas.microsoft.com/office/drawing/2014/main" id="{9E96DC66-3507-1229-3B23-A7D15884DF1B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1" name="Cube 830">
                <a:extLst>
                  <a:ext uri="{FF2B5EF4-FFF2-40B4-BE49-F238E27FC236}">
                    <a16:creationId xmlns:a16="http://schemas.microsoft.com/office/drawing/2014/main" id="{D2BACFDB-DAB8-7A14-BD6C-3D20D4AB91E2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2" name="Cube 831">
                <a:extLst>
                  <a:ext uri="{FF2B5EF4-FFF2-40B4-BE49-F238E27FC236}">
                    <a16:creationId xmlns:a16="http://schemas.microsoft.com/office/drawing/2014/main" id="{368FE3EC-458D-6EED-4090-ACC19BF54399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3" name="Cube 832">
                <a:extLst>
                  <a:ext uri="{FF2B5EF4-FFF2-40B4-BE49-F238E27FC236}">
                    <a16:creationId xmlns:a16="http://schemas.microsoft.com/office/drawing/2014/main" id="{37D652A6-3949-055C-E7B3-43A3EA617CE5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34" name="Group 833">
              <a:extLst>
                <a:ext uri="{FF2B5EF4-FFF2-40B4-BE49-F238E27FC236}">
                  <a16:creationId xmlns:a16="http://schemas.microsoft.com/office/drawing/2014/main" id="{D7E52908-95C9-6B8B-DE64-2C8AC509A36F}"/>
                </a:ext>
              </a:extLst>
            </p:cNvPr>
            <p:cNvGrpSpPr/>
            <p:nvPr/>
          </p:nvGrpSpPr>
          <p:grpSpPr>
            <a:xfrm>
              <a:off x="3249114" y="2165268"/>
              <a:ext cx="173984" cy="1209345"/>
              <a:chOff x="5155088" y="892304"/>
              <a:chExt cx="675869" cy="4931202"/>
            </a:xfrm>
            <a:solidFill>
              <a:srgbClr val="66CCFF"/>
            </a:solidFill>
          </p:grpSpPr>
          <p:sp>
            <p:nvSpPr>
              <p:cNvPr id="835" name="Cube 834">
                <a:extLst>
                  <a:ext uri="{FF2B5EF4-FFF2-40B4-BE49-F238E27FC236}">
                    <a16:creationId xmlns:a16="http://schemas.microsoft.com/office/drawing/2014/main" id="{24F3DFDF-23A7-C959-E7B6-847F36B9307B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6" name="Cube 835">
                <a:extLst>
                  <a:ext uri="{FF2B5EF4-FFF2-40B4-BE49-F238E27FC236}">
                    <a16:creationId xmlns:a16="http://schemas.microsoft.com/office/drawing/2014/main" id="{A2792EFD-B485-556F-0CB6-D6BB8C96E585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7" name="Cube 836">
                <a:extLst>
                  <a:ext uri="{FF2B5EF4-FFF2-40B4-BE49-F238E27FC236}">
                    <a16:creationId xmlns:a16="http://schemas.microsoft.com/office/drawing/2014/main" id="{186EC868-4084-B3D0-EED1-E272F871DB5C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8" name="Cube 837">
                <a:extLst>
                  <a:ext uri="{FF2B5EF4-FFF2-40B4-BE49-F238E27FC236}">
                    <a16:creationId xmlns:a16="http://schemas.microsoft.com/office/drawing/2014/main" id="{5699813A-A0B3-0DC7-C693-E89479CAEDC5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9" name="Cube 838">
                <a:extLst>
                  <a:ext uri="{FF2B5EF4-FFF2-40B4-BE49-F238E27FC236}">
                    <a16:creationId xmlns:a16="http://schemas.microsoft.com/office/drawing/2014/main" id="{CB68C9B7-8ABE-A6B9-ED95-CA16F50330ED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0" name="Cube 839">
                <a:extLst>
                  <a:ext uri="{FF2B5EF4-FFF2-40B4-BE49-F238E27FC236}">
                    <a16:creationId xmlns:a16="http://schemas.microsoft.com/office/drawing/2014/main" id="{03276663-7DF6-CA02-E936-D2F50249E8C0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1" name="Cube 840">
                <a:extLst>
                  <a:ext uri="{FF2B5EF4-FFF2-40B4-BE49-F238E27FC236}">
                    <a16:creationId xmlns:a16="http://schemas.microsoft.com/office/drawing/2014/main" id="{9227DD56-784E-2B9C-350C-965E9ED96D31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2" name="Cube 841">
                <a:extLst>
                  <a:ext uri="{FF2B5EF4-FFF2-40B4-BE49-F238E27FC236}">
                    <a16:creationId xmlns:a16="http://schemas.microsoft.com/office/drawing/2014/main" id="{D2F509DF-B819-F48D-B381-B9B03C2C6F02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3" name="Cube 842">
                <a:extLst>
                  <a:ext uri="{FF2B5EF4-FFF2-40B4-BE49-F238E27FC236}">
                    <a16:creationId xmlns:a16="http://schemas.microsoft.com/office/drawing/2014/main" id="{945D4FF4-EA51-AC48-4A5D-62A1818C4D8A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4" name="Cube 843">
                <a:extLst>
                  <a:ext uri="{FF2B5EF4-FFF2-40B4-BE49-F238E27FC236}">
                    <a16:creationId xmlns:a16="http://schemas.microsoft.com/office/drawing/2014/main" id="{7211AB66-63B4-4098-59B9-C41A877A9BDB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5" name="Group 844">
              <a:extLst>
                <a:ext uri="{FF2B5EF4-FFF2-40B4-BE49-F238E27FC236}">
                  <a16:creationId xmlns:a16="http://schemas.microsoft.com/office/drawing/2014/main" id="{87D5FDF7-41FA-303D-5B7A-3A10C425C223}"/>
                </a:ext>
              </a:extLst>
            </p:cNvPr>
            <p:cNvGrpSpPr/>
            <p:nvPr/>
          </p:nvGrpSpPr>
          <p:grpSpPr>
            <a:xfrm>
              <a:off x="3469914" y="2168310"/>
              <a:ext cx="173984" cy="1209345"/>
              <a:chOff x="5155088" y="892304"/>
              <a:chExt cx="675869" cy="4931202"/>
            </a:xfrm>
            <a:solidFill>
              <a:srgbClr val="66CCFF"/>
            </a:solidFill>
          </p:grpSpPr>
          <p:sp>
            <p:nvSpPr>
              <p:cNvPr id="846" name="Cube 845">
                <a:extLst>
                  <a:ext uri="{FF2B5EF4-FFF2-40B4-BE49-F238E27FC236}">
                    <a16:creationId xmlns:a16="http://schemas.microsoft.com/office/drawing/2014/main" id="{FCC52C1A-673D-1F25-2566-7537105ACC30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7" name="Cube 846">
                <a:extLst>
                  <a:ext uri="{FF2B5EF4-FFF2-40B4-BE49-F238E27FC236}">
                    <a16:creationId xmlns:a16="http://schemas.microsoft.com/office/drawing/2014/main" id="{9780711D-8954-FA5C-5F87-FDD27A3406BF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8" name="Cube 847">
                <a:extLst>
                  <a:ext uri="{FF2B5EF4-FFF2-40B4-BE49-F238E27FC236}">
                    <a16:creationId xmlns:a16="http://schemas.microsoft.com/office/drawing/2014/main" id="{ECE347A3-67E1-F758-18ED-C96491A79F90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9" name="Cube 848">
                <a:extLst>
                  <a:ext uri="{FF2B5EF4-FFF2-40B4-BE49-F238E27FC236}">
                    <a16:creationId xmlns:a16="http://schemas.microsoft.com/office/drawing/2014/main" id="{FB3AE3D4-40A4-C147-1F8B-EF92337849CE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0" name="Cube 849">
                <a:extLst>
                  <a:ext uri="{FF2B5EF4-FFF2-40B4-BE49-F238E27FC236}">
                    <a16:creationId xmlns:a16="http://schemas.microsoft.com/office/drawing/2014/main" id="{304836CC-6787-83EF-3C85-789CD2D60CC1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1" name="Cube 850">
                <a:extLst>
                  <a:ext uri="{FF2B5EF4-FFF2-40B4-BE49-F238E27FC236}">
                    <a16:creationId xmlns:a16="http://schemas.microsoft.com/office/drawing/2014/main" id="{3C10DF06-E3B9-09AE-07CE-47A4187BDA35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2" name="Cube 851">
                <a:extLst>
                  <a:ext uri="{FF2B5EF4-FFF2-40B4-BE49-F238E27FC236}">
                    <a16:creationId xmlns:a16="http://schemas.microsoft.com/office/drawing/2014/main" id="{1A8C3E97-2B63-8923-133B-37076A1951BF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3" name="Cube 852">
                <a:extLst>
                  <a:ext uri="{FF2B5EF4-FFF2-40B4-BE49-F238E27FC236}">
                    <a16:creationId xmlns:a16="http://schemas.microsoft.com/office/drawing/2014/main" id="{0BB1F0F0-8CF4-C09B-2F88-08E20B4DAF53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4" name="Cube 853">
                <a:extLst>
                  <a:ext uri="{FF2B5EF4-FFF2-40B4-BE49-F238E27FC236}">
                    <a16:creationId xmlns:a16="http://schemas.microsoft.com/office/drawing/2014/main" id="{34991218-C204-D903-1C59-3E34AE52C515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5" name="Cube 854">
                <a:extLst>
                  <a:ext uri="{FF2B5EF4-FFF2-40B4-BE49-F238E27FC236}">
                    <a16:creationId xmlns:a16="http://schemas.microsoft.com/office/drawing/2014/main" id="{284B4B47-8C76-3412-E682-6BD07D06C169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56" name="Group 855">
              <a:extLst>
                <a:ext uri="{FF2B5EF4-FFF2-40B4-BE49-F238E27FC236}">
                  <a16:creationId xmlns:a16="http://schemas.microsoft.com/office/drawing/2014/main" id="{7A2A7A10-2CC4-D3FA-3A0D-F19E7C774094}"/>
                </a:ext>
              </a:extLst>
            </p:cNvPr>
            <p:cNvGrpSpPr/>
            <p:nvPr/>
          </p:nvGrpSpPr>
          <p:grpSpPr>
            <a:xfrm>
              <a:off x="3690714" y="2171352"/>
              <a:ext cx="173984" cy="1209345"/>
              <a:chOff x="5155088" y="892304"/>
              <a:chExt cx="675869" cy="4931202"/>
            </a:xfrm>
            <a:solidFill>
              <a:srgbClr val="66CCFF"/>
            </a:solidFill>
          </p:grpSpPr>
          <p:sp>
            <p:nvSpPr>
              <p:cNvPr id="857" name="Cube 856">
                <a:extLst>
                  <a:ext uri="{FF2B5EF4-FFF2-40B4-BE49-F238E27FC236}">
                    <a16:creationId xmlns:a16="http://schemas.microsoft.com/office/drawing/2014/main" id="{D8C3E433-7ABD-BBE3-1A41-80CFB49B317E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8" name="Cube 857">
                <a:extLst>
                  <a:ext uri="{FF2B5EF4-FFF2-40B4-BE49-F238E27FC236}">
                    <a16:creationId xmlns:a16="http://schemas.microsoft.com/office/drawing/2014/main" id="{7C838169-5BCF-0169-F782-E790143E64EA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9" name="Cube 858">
                <a:extLst>
                  <a:ext uri="{FF2B5EF4-FFF2-40B4-BE49-F238E27FC236}">
                    <a16:creationId xmlns:a16="http://schemas.microsoft.com/office/drawing/2014/main" id="{56F2BCCD-2682-F2A4-F5DB-5D9E0307B234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0" name="Cube 859">
                <a:extLst>
                  <a:ext uri="{FF2B5EF4-FFF2-40B4-BE49-F238E27FC236}">
                    <a16:creationId xmlns:a16="http://schemas.microsoft.com/office/drawing/2014/main" id="{8CCDCD48-38BC-7C6E-164F-1794142508F7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1" name="Cube 860">
                <a:extLst>
                  <a:ext uri="{FF2B5EF4-FFF2-40B4-BE49-F238E27FC236}">
                    <a16:creationId xmlns:a16="http://schemas.microsoft.com/office/drawing/2014/main" id="{C983DC9E-C45A-296A-7F6E-6E169AB40115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2" name="Cube 861">
                <a:extLst>
                  <a:ext uri="{FF2B5EF4-FFF2-40B4-BE49-F238E27FC236}">
                    <a16:creationId xmlns:a16="http://schemas.microsoft.com/office/drawing/2014/main" id="{A0C32BEA-50B1-E8D6-AE5D-0A50793C6AB8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3" name="Cube 862">
                <a:extLst>
                  <a:ext uri="{FF2B5EF4-FFF2-40B4-BE49-F238E27FC236}">
                    <a16:creationId xmlns:a16="http://schemas.microsoft.com/office/drawing/2014/main" id="{E197D367-A081-CDD9-44B3-7B79C19B0612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4" name="Cube 863">
                <a:extLst>
                  <a:ext uri="{FF2B5EF4-FFF2-40B4-BE49-F238E27FC236}">
                    <a16:creationId xmlns:a16="http://schemas.microsoft.com/office/drawing/2014/main" id="{EBF29616-3C0F-54B1-12F7-09933FDBDB2F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5" name="Cube 864">
                <a:extLst>
                  <a:ext uri="{FF2B5EF4-FFF2-40B4-BE49-F238E27FC236}">
                    <a16:creationId xmlns:a16="http://schemas.microsoft.com/office/drawing/2014/main" id="{168B5F20-00D4-97B9-61BF-AB7E4326B7C6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6" name="Cube 865">
                <a:extLst>
                  <a:ext uri="{FF2B5EF4-FFF2-40B4-BE49-F238E27FC236}">
                    <a16:creationId xmlns:a16="http://schemas.microsoft.com/office/drawing/2014/main" id="{48161CE8-D72A-6EA4-7EF8-BA839FFF4257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67" name="Group 866">
              <a:extLst>
                <a:ext uri="{FF2B5EF4-FFF2-40B4-BE49-F238E27FC236}">
                  <a16:creationId xmlns:a16="http://schemas.microsoft.com/office/drawing/2014/main" id="{E00D9289-1342-1316-0340-28A94C56D051}"/>
                </a:ext>
              </a:extLst>
            </p:cNvPr>
            <p:cNvGrpSpPr/>
            <p:nvPr/>
          </p:nvGrpSpPr>
          <p:grpSpPr>
            <a:xfrm>
              <a:off x="3911514" y="2174394"/>
              <a:ext cx="173984" cy="1209345"/>
              <a:chOff x="5155088" y="892304"/>
              <a:chExt cx="675869" cy="4931202"/>
            </a:xfrm>
            <a:solidFill>
              <a:srgbClr val="66CCFF"/>
            </a:solidFill>
          </p:grpSpPr>
          <p:sp>
            <p:nvSpPr>
              <p:cNvPr id="868" name="Cube 867">
                <a:extLst>
                  <a:ext uri="{FF2B5EF4-FFF2-40B4-BE49-F238E27FC236}">
                    <a16:creationId xmlns:a16="http://schemas.microsoft.com/office/drawing/2014/main" id="{ADB8A7EE-9A0D-69C5-0CEA-1665BA174FD6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9" name="Cube 868">
                <a:extLst>
                  <a:ext uri="{FF2B5EF4-FFF2-40B4-BE49-F238E27FC236}">
                    <a16:creationId xmlns:a16="http://schemas.microsoft.com/office/drawing/2014/main" id="{CA8AC938-A026-0959-A8EA-431D8AF64F57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0" name="Cube 869">
                <a:extLst>
                  <a:ext uri="{FF2B5EF4-FFF2-40B4-BE49-F238E27FC236}">
                    <a16:creationId xmlns:a16="http://schemas.microsoft.com/office/drawing/2014/main" id="{96051E85-F97B-3890-A697-2476F16C1A73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1" name="Cube 870">
                <a:extLst>
                  <a:ext uri="{FF2B5EF4-FFF2-40B4-BE49-F238E27FC236}">
                    <a16:creationId xmlns:a16="http://schemas.microsoft.com/office/drawing/2014/main" id="{6BE0CF77-B577-E487-64CB-6C4D5F03540C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2" name="Cube 871">
                <a:extLst>
                  <a:ext uri="{FF2B5EF4-FFF2-40B4-BE49-F238E27FC236}">
                    <a16:creationId xmlns:a16="http://schemas.microsoft.com/office/drawing/2014/main" id="{0A8BBBE8-A58A-057A-73E0-1AEE72449ED3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3" name="Cube 872">
                <a:extLst>
                  <a:ext uri="{FF2B5EF4-FFF2-40B4-BE49-F238E27FC236}">
                    <a16:creationId xmlns:a16="http://schemas.microsoft.com/office/drawing/2014/main" id="{B5457E74-EE41-3355-8372-85FB36BAC5C3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4" name="Cube 873">
                <a:extLst>
                  <a:ext uri="{FF2B5EF4-FFF2-40B4-BE49-F238E27FC236}">
                    <a16:creationId xmlns:a16="http://schemas.microsoft.com/office/drawing/2014/main" id="{856D0661-CDA8-F493-E577-390EB7EF8ADB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5" name="Cube 874">
                <a:extLst>
                  <a:ext uri="{FF2B5EF4-FFF2-40B4-BE49-F238E27FC236}">
                    <a16:creationId xmlns:a16="http://schemas.microsoft.com/office/drawing/2014/main" id="{72A369D0-3F2C-820F-E293-BD882DF4B372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6" name="Cube 875">
                <a:extLst>
                  <a:ext uri="{FF2B5EF4-FFF2-40B4-BE49-F238E27FC236}">
                    <a16:creationId xmlns:a16="http://schemas.microsoft.com/office/drawing/2014/main" id="{9D728505-C6AE-2E67-3C25-5CE10893B2BF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7" name="Cube 876">
                <a:extLst>
                  <a:ext uri="{FF2B5EF4-FFF2-40B4-BE49-F238E27FC236}">
                    <a16:creationId xmlns:a16="http://schemas.microsoft.com/office/drawing/2014/main" id="{FE953EAF-91D0-875E-9446-094B0AF597BC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93" name="Group 1292">
            <a:extLst>
              <a:ext uri="{FF2B5EF4-FFF2-40B4-BE49-F238E27FC236}">
                <a16:creationId xmlns:a16="http://schemas.microsoft.com/office/drawing/2014/main" id="{FE8F4154-A4BC-6877-41D8-5BB773B4F681}"/>
              </a:ext>
            </a:extLst>
          </p:cNvPr>
          <p:cNvGrpSpPr/>
          <p:nvPr/>
        </p:nvGrpSpPr>
        <p:grpSpPr>
          <a:xfrm>
            <a:off x="5616817" y="2198480"/>
            <a:ext cx="6270383" cy="2101240"/>
            <a:chOff x="5616817" y="2198480"/>
            <a:chExt cx="6270383" cy="2101240"/>
          </a:xfrm>
        </p:grpSpPr>
        <p:sp>
          <p:nvSpPr>
            <p:cNvPr id="881" name="Rectangle: Rounded Corners 880">
              <a:extLst>
                <a:ext uri="{FF2B5EF4-FFF2-40B4-BE49-F238E27FC236}">
                  <a16:creationId xmlns:a16="http://schemas.microsoft.com/office/drawing/2014/main" id="{8235A8D9-71B2-16CC-8552-165F1883CDF4}"/>
                </a:ext>
              </a:extLst>
            </p:cNvPr>
            <p:cNvSpPr/>
            <p:nvPr/>
          </p:nvSpPr>
          <p:spPr>
            <a:xfrm>
              <a:off x="5616817" y="2198480"/>
              <a:ext cx="6270383" cy="2101240"/>
            </a:xfrm>
            <a:prstGeom prst="roundRect">
              <a:avLst>
                <a:gd name="adj" fmla="val 10857"/>
              </a:avLst>
            </a:prstGeom>
            <a:solidFill>
              <a:srgbClr val="CC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2" name="Cube 881">
              <a:extLst>
                <a:ext uri="{FF2B5EF4-FFF2-40B4-BE49-F238E27FC236}">
                  <a16:creationId xmlns:a16="http://schemas.microsoft.com/office/drawing/2014/main" id="{E6896B06-6D3D-559D-6DDC-E9A8EF16A7A2}"/>
                </a:ext>
              </a:extLst>
            </p:cNvPr>
            <p:cNvSpPr/>
            <p:nvPr/>
          </p:nvSpPr>
          <p:spPr>
            <a:xfrm>
              <a:off x="11460017" y="3692969"/>
              <a:ext cx="169512" cy="197455"/>
            </a:xfrm>
            <a:prstGeom prst="cube">
              <a:avLst/>
            </a:prstGeom>
            <a:solidFill>
              <a:srgbClr val="66CCFF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3" name="Cube 882">
              <a:extLst>
                <a:ext uri="{FF2B5EF4-FFF2-40B4-BE49-F238E27FC236}">
                  <a16:creationId xmlns:a16="http://schemas.microsoft.com/office/drawing/2014/main" id="{5DDEF950-61AD-41D5-AC0A-ED3E37CD538C}"/>
                </a:ext>
              </a:extLst>
            </p:cNvPr>
            <p:cNvSpPr/>
            <p:nvPr/>
          </p:nvSpPr>
          <p:spPr>
            <a:xfrm>
              <a:off x="11677509" y="3692969"/>
              <a:ext cx="169512" cy="197455"/>
            </a:xfrm>
            <a:prstGeom prst="cube">
              <a:avLst/>
            </a:prstGeom>
            <a:solidFill>
              <a:srgbClr val="66CCFF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87" name="Group 1286">
              <a:extLst>
                <a:ext uri="{FF2B5EF4-FFF2-40B4-BE49-F238E27FC236}">
                  <a16:creationId xmlns:a16="http://schemas.microsoft.com/office/drawing/2014/main" id="{8A4EFE0D-B989-7075-5EFA-88E9E6C184E9}"/>
                </a:ext>
              </a:extLst>
            </p:cNvPr>
            <p:cNvGrpSpPr/>
            <p:nvPr/>
          </p:nvGrpSpPr>
          <p:grpSpPr>
            <a:xfrm>
              <a:off x="9878728" y="2679248"/>
              <a:ext cx="173984" cy="1209345"/>
              <a:chOff x="8596678" y="2257191"/>
              <a:chExt cx="173984" cy="1209345"/>
            </a:xfrm>
          </p:grpSpPr>
          <p:sp>
            <p:nvSpPr>
              <p:cNvPr id="1274" name="Cube 1273">
                <a:extLst>
                  <a:ext uri="{FF2B5EF4-FFF2-40B4-BE49-F238E27FC236}">
                    <a16:creationId xmlns:a16="http://schemas.microsoft.com/office/drawing/2014/main" id="{FC450D5F-9272-0854-1D16-1040D23DF905}"/>
                  </a:ext>
                </a:extLst>
              </p:cNvPr>
              <p:cNvSpPr/>
              <p:nvPr/>
            </p:nvSpPr>
            <p:spPr>
              <a:xfrm>
                <a:off x="8596680" y="3310536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5" name="Cube 1274">
                <a:extLst>
                  <a:ext uri="{FF2B5EF4-FFF2-40B4-BE49-F238E27FC236}">
                    <a16:creationId xmlns:a16="http://schemas.microsoft.com/office/drawing/2014/main" id="{CE3FDF1C-A86E-B335-69C7-D898B412D3FD}"/>
                  </a:ext>
                </a:extLst>
              </p:cNvPr>
              <p:cNvSpPr/>
              <p:nvPr/>
            </p:nvSpPr>
            <p:spPr>
              <a:xfrm>
                <a:off x="8596680" y="3193535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6" name="Cube 1275">
                <a:extLst>
                  <a:ext uri="{FF2B5EF4-FFF2-40B4-BE49-F238E27FC236}">
                    <a16:creationId xmlns:a16="http://schemas.microsoft.com/office/drawing/2014/main" id="{69DC3876-0955-0280-B70A-75E84E2259CE}"/>
                  </a:ext>
                </a:extLst>
              </p:cNvPr>
              <p:cNvSpPr/>
              <p:nvPr/>
            </p:nvSpPr>
            <p:spPr>
              <a:xfrm>
                <a:off x="8596680" y="3076535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7" name="Cube 1276">
                <a:extLst>
                  <a:ext uri="{FF2B5EF4-FFF2-40B4-BE49-F238E27FC236}">
                    <a16:creationId xmlns:a16="http://schemas.microsoft.com/office/drawing/2014/main" id="{CBDB0C25-38FC-F7B0-106A-D647AF493A18}"/>
                  </a:ext>
                </a:extLst>
              </p:cNvPr>
              <p:cNvSpPr/>
              <p:nvPr/>
            </p:nvSpPr>
            <p:spPr>
              <a:xfrm>
                <a:off x="8596679" y="2959534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8" name="Cube 1277">
                <a:extLst>
                  <a:ext uri="{FF2B5EF4-FFF2-40B4-BE49-F238E27FC236}">
                    <a16:creationId xmlns:a16="http://schemas.microsoft.com/office/drawing/2014/main" id="{09A47110-C5CF-4F75-88B9-340BC13C3F16}"/>
                  </a:ext>
                </a:extLst>
              </p:cNvPr>
              <p:cNvSpPr/>
              <p:nvPr/>
            </p:nvSpPr>
            <p:spPr>
              <a:xfrm>
                <a:off x="8596679" y="2842534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79" name="Cube 1278">
                <a:extLst>
                  <a:ext uri="{FF2B5EF4-FFF2-40B4-BE49-F238E27FC236}">
                    <a16:creationId xmlns:a16="http://schemas.microsoft.com/office/drawing/2014/main" id="{3390D45D-BC58-FED3-1B9C-41C6E596393C}"/>
                  </a:ext>
                </a:extLst>
              </p:cNvPr>
              <p:cNvSpPr/>
              <p:nvPr/>
            </p:nvSpPr>
            <p:spPr>
              <a:xfrm>
                <a:off x="8596679" y="2725424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0" name="Cube 1279">
                <a:extLst>
                  <a:ext uri="{FF2B5EF4-FFF2-40B4-BE49-F238E27FC236}">
                    <a16:creationId xmlns:a16="http://schemas.microsoft.com/office/drawing/2014/main" id="{85C5900D-161A-ED6C-FDCD-85B8B0CFD4F4}"/>
                  </a:ext>
                </a:extLst>
              </p:cNvPr>
              <p:cNvSpPr/>
              <p:nvPr/>
            </p:nvSpPr>
            <p:spPr>
              <a:xfrm>
                <a:off x="8596679" y="2608313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81" name="Cube 1280">
                <a:extLst>
                  <a:ext uri="{FF2B5EF4-FFF2-40B4-BE49-F238E27FC236}">
                    <a16:creationId xmlns:a16="http://schemas.microsoft.com/office/drawing/2014/main" id="{D88816FA-C60C-6DC2-2A54-6F2378617283}"/>
                  </a:ext>
                </a:extLst>
              </p:cNvPr>
              <p:cNvSpPr/>
              <p:nvPr/>
            </p:nvSpPr>
            <p:spPr>
              <a:xfrm>
                <a:off x="8596678" y="2491203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2" name="Cube 1281">
                <a:extLst>
                  <a:ext uri="{FF2B5EF4-FFF2-40B4-BE49-F238E27FC236}">
                    <a16:creationId xmlns:a16="http://schemas.microsoft.com/office/drawing/2014/main" id="{47DCAF39-AB26-E7C3-7CBF-BEC8ABFA4D43}"/>
                  </a:ext>
                </a:extLst>
              </p:cNvPr>
              <p:cNvSpPr/>
              <p:nvPr/>
            </p:nvSpPr>
            <p:spPr>
              <a:xfrm>
                <a:off x="8596678" y="2374093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3" name="Cube 1282">
                <a:extLst>
                  <a:ext uri="{FF2B5EF4-FFF2-40B4-BE49-F238E27FC236}">
                    <a16:creationId xmlns:a16="http://schemas.microsoft.com/office/drawing/2014/main" id="{1FC105A1-BA74-AF66-17D6-B99197400C14}"/>
                  </a:ext>
                </a:extLst>
              </p:cNvPr>
              <p:cNvSpPr/>
              <p:nvPr/>
            </p:nvSpPr>
            <p:spPr>
              <a:xfrm>
                <a:off x="8596678" y="2257191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41" name="Group 940">
              <a:extLst>
                <a:ext uri="{FF2B5EF4-FFF2-40B4-BE49-F238E27FC236}">
                  <a16:creationId xmlns:a16="http://schemas.microsoft.com/office/drawing/2014/main" id="{5D2BF45F-C6DD-05C1-666F-77AB33A2A0C3}"/>
                </a:ext>
              </a:extLst>
            </p:cNvPr>
            <p:cNvGrpSpPr/>
            <p:nvPr/>
          </p:nvGrpSpPr>
          <p:grpSpPr>
            <a:xfrm>
              <a:off x="7053278" y="2671430"/>
              <a:ext cx="1297612" cy="1227003"/>
              <a:chOff x="6202297" y="1290636"/>
              <a:chExt cx="4169611" cy="4276725"/>
            </a:xfrm>
            <a:solidFill>
              <a:srgbClr val="66CCFF"/>
            </a:solidFill>
          </p:grpSpPr>
          <p:grpSp>
            <p:nvGrpSpPr>
              <p:cNvPr id="1164" name="Group 1163">
                <a:extLst>
                  <a:ext uri="{FF2B5EF4-FFF2-40B4-BE49-F238E27FC236}">
                    <a16:creationId xmlns:a16="http://schemas.microsoft.com/office/drawing/2014/main" id="{964595F8-B8A3-33D1-292F-69AE5B7D3D6C}"/>
                  </a:ext>
                </a:extLst>
              </p:cNvPr>
              <p:cNvGrpSpPr/>
              <p:nvPr/>
            </p:nvGrpSpPr>
            <p:grpSpPr>
              <a:xfrm>
                <a:off x="6202297" y="1290636"/>
                <a:ext cx="552238" cy="4276725"/>
                <a:chOff x="5155088" y="892304"/>
                <a:chExt cx="675869" cy="4931202"/>
              </a:xfrm>
              <a:grpFill/>
            </p:grpSpPr>
            <p:sp>
              <p:nvSpPr>
                <p:cNvPr id="1264" name="Cube 1263">
                  <a:extLst>
                    <a:ext uri="{FF2B5EF4-FFF2-40B4-BE49-F238E27FC236}">
                      <a16:creationId xmlns:a16="http://schemas.microsoft.com/office/drawing/2014/main" id="{43A480BB-5B38-6427-B5B4-9638508A45AC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5" name="Cube 1264">
                  <a:extLst>
                    <a:ext uri="{FF2B5EF4-FFF2-40B4-BE49-F238E27FC236}">
                      <a16:creationId xmlns:a16="http://schemas.microsoft.com/office/drawing/2014/main" id="{B1D36645-5ACF-73CA-10B9-080C1ED2A1D1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6" name="Cube 1265">
                  <a:extLst>
                    <a:ext uri="{FF2B5EF4-FFF2-40B4-BE49-F238E27FC236}">
                      <a16:creationId xmlns:a16="http://schemas.microsoft.com/office/drawing/2014/main" id="{98439C57-2462-A1BC-207E-29C14A663546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7" name="Cube 1266">
                  <a:extLst>
                    <a:ext uri="{FF2B5EF4-FFF2-40B4-BE49-F238E27FC236}">
                      <a16:creationId xmlns:a16="http://schemas.microsoft.com/office/drawing/2014/main" id="{C62AC5FF-DA80-C020-8798-9BF15A9776F4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8" name="Cube 1267">
                  <a:extLst>
                    <a:ext uri="{FF2B5EF4-FFF2-40B4-BE49-F238E27FC236}">
                      <a16:creationId xmlns:a16="http://schemas.microsoft.com/office/drawing/2014/main" id="{7B385BC5-8FF0-BD30-D7BF-EE21736B95B6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69" name="Cube 1268">
                  <a:extLst>
                    <a:ext uri="{FF2B5EF4-FFF2-40B4-BE49-F238E27FC236}">
                      <a16:creationId xmlns:a16="http://schemas.microsoft.com/office/drawing/2014/main" id="{72C46467-A2FA-B876-5CC9-6BD0C22175E9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0" name="Cube 1269">
                  <a:extLst>
                    <a:ext uri="{FF2B5EF4-FFF2-40B4-BE49-F238E27FC236}">
                      <a16:creationId xmlns:a16="http://schemas.microsoft.com/office/drawing/2014/main" id="{D5D9DA08-FF9F-501C-5AF0-881B2AD79E77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71" name="Cube 1270">
                  <a:extLst>
                    <a:ext uri="{FF2B5EF4-FFF2-40B4-BE49-F238E27FC236}">
                      <a16:creationId xmlns:a16="http://schemas.microsoft.com/office/drawing/2014/main" id="{3B66B4B1-C273-C8B1-753A-5353AC7E34B0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2" name="Cube 1271">
                  <a:extLst>
                    <a:ext uri="{FF2B5EF4-FFF2-40B4-BE49-F238E27FC236}">
                      <a16:creationId xmlns:a16="http://schemas.microsoft.com/office/drawing/2014/main" id="{8ABE8FFB-BF9D-F695-5A01-AEC47AFE18BA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3" name="Cube 1272">
                  <a:extLst>
                    <a:ext uri="{FF2B5EF4-FFF2-40B4-BE49-F238E27FC236}">
                      <a16:creationId xmlns:a16="http://schemas.microsoft.com/office/drawing/2014/main" id="{7C125BD7-29D6-6660-BB2A-823E6557F2A5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65" name="Group 1164">
                <a:extLst>
                  <a:ext uri="{FF2B5EF4-FFF2-40B4-BE49-F238E27FC236}">
                    <a16:creationId xmlns:a16="http://schemas.microsoft.com/office/drawing/2014/main" id="{5BF19411-A404-18FB-4709-90AC2B34A436}"/>
                  </a:ext>
                </a:extLst>
              </p:cNvPr>
              <p:cNvGrpSpPr/>
              <p:nvPr/>
            </p:nvGrpSpPr>
            <p:grpSpPr>
              <a:xfrm>
                <a:off x="6597248" y="1290636"/>
                <a:ext cx="552238" cy="4276725"/>
                <a:chOff x="5155088" y="892304"/>
                <a:chExt cx="675869" cy="4931202"/>
              </a:xfrm>
              <a:grpFill/>
            </p:grpSpPr>
            <p:sp>
              <p:nvSpPr>
                <p:cNvPr id="1254" name="Cube 1253">
                  <a:extLst>
                    <a:ext uri="{FF2B5EF4-FFF2-40B4-BE49-F238E27FC236}">
                      <a16:creationId xmlns:a16="http://schemas.microsoft.com/office/drawing/2014/main" id="{5E8C1D35-F297-8D72-7E87-C18F479F390F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5" name="Cube 1254">
                  <a:extLst>
                    <a:ext uri="{FF2B5EF4-FFF2-40B4-BE49-F238E27FC236}">
                      <a16:creationId xmlns:a16="http://schemas.microsoft.com/office/drawing/2014/main" id="{E372A233-24B3-9356-EA3C-0268C69234EE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6" name="Cube 1255">
                  <a:extLst>
                    <a:ext uri="{FF2B5EF4-FFF2-40B4-BE49-F238E27FC236}">
                      <a16:creationId xmlns:a16="http://schemas.microsoft.com/office/drawing/2014/main" id="{21CEC8D0-5A1B-AA50-44AA-043E4EDFCFE9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7" name="Cube 1256">
                  <a:extLst>
                    <a:ext uri="{FF2B5EF4-FFF2-40B4-BE49-F238E27FC236}">
                      <a16:creationId xmlns:a16="http://schemas.microsoft.com/office/drawing/2014/main" id="{C4019A46-379E-A2CA-14FA-3B93C444C0B2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8" name="Cube 1257">
                  <a:extLst>
                    <a:ext uri="{FF2B5EF4-FFF2-40B4-BE49-F238E27FC236}">
                      <a16:creationId xmlns:a16="http://schemas.microsoft.com/office/drawing/2014/main" id="{D499FD14-FC5F-A0DE-68C2-B9CE3DDDD0A6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59" name="Cube 1258">
                  <a:extLst>
                    <a:ext uri="{FF2B5EF4-FFF2-40B4-BE49-F238E27FC236}">
                      <a16:creationId xmlns:a16="http://schemas.microsoft.com/office/drawing/2014/main" id="{87E3A3E0-DC27-1DDA-F4C2-E45A4B4EB41D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0" name="Cube 1259">
                  <a:extLst>
                    <a:ext uri="{FF2B5EF4-FFF2-40B4-BE49-F238E27FC236}">
                      <a16:creationId xmlns:a16="http://schemas.microsoft.com/office/drawing/2014/main" id="{FDC2B7AD-8702-084F-6C62-C224541B0D88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61" name="Cube 1260">
                  <a:extLst>
                    <a:ext uri="{FF2B5EF4-FFF2-40B4-BE49-F238E27FC236}">
                      <a16:creationId xmlns:a16="http://schemas.microsoft.com/office/drawing/2014/main" id="{66C7B7E4-F453-2499-D4E0-DCAB35AB0BA2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2" name="Cube 1261">
                  <a:extLst>
                    <a:ext uri="{FF2B5EF4-FFF2-40B4-BE49-F238E27FC236}">
                      <a16:creationId xmlns:a16="http://schemas.microsoft.com/office/drawing/2014/main" id="{6CDABA65-4DBE-A1FD-6456-46901DA8BE6F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3" name="Cube 1262">
                  <a:extLst>
                    <a:ext uri="{FF2B5EF4-FFF2-40B4-BE49-F238E27FC236}">
                      <a16:creationId xmlns:a16="http://schemas.microsoft.com/office/drawing/2014/main" id="{DA7D01ED-7608-BBD2-887E-A5442068293A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66" name="Group 1165">
                <a:extLst>
                  <a:ext uri="{FF2B5EF4-FFF2-40B4-BE49-F238E27FC236}">
                    <a16:creationId xmlns:a16="http://schemas.microsoft.com/office/drawing/2014/main" id="{2D956015-A8D7-6C2E-8837-E9F1C7D7CEFE}"/>
                  </a:ext>
                </a:extLst>
              </p:cNvPr>
              <p:cNvGrpSpPr/>
              <p:nvPr/>
            </p:nvGrpSpPr>
            <p:grpSpPr>
              <a:xfrm>
                <a:off x="7005288" y="1290636"/>
                <a:ext cx="552238" cy="4276725"/>
                <a:chOff x="5155088" y="892304"/>
                <a:chExt cx="675869" cy="4931202"/>
              </a:xfrm>
              <a:grpFill/>
            </p:grpSpPr>
            <p:sp>
              <p:nvSpPr>
                <p:cNvPr id="1244" name="Cube 1243">
                  <a:extLst>
                    <a:ext uri="{FF2B5EF4-FFF2-40B4-BE49-F238E27FC236}">
                      <a16:creationId xmlns:a16="http://schemas.microsoft.com/office/drawing/2014/main" id="{E7650105-09D1-BBC7-CD1D-3F7CEFE2CBE3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5" name="Cube 1244">
                  <a:extLst>
                    <a:ext uri="{FF2B5EF4-FFF2-40B4-BE49-F238E27FC236}">
                      <a16:creationId xmlns:a16="http://schemas.microsoft.com/office/drawing/2014/main" id="{A65CFB60-6E70-FCCF-6769-59AEA071FC54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6" name="Cube 1245">
                  <a:extLst>
                    <a:ext uri="{FF2B5EF4-FFF2-40B4-BE49-F238E27FC236}">
                      <a16:creationId xmlns:a16="http://schemas.microsoft.com/office/drawing/2014/main" id="{45483C86-365A-0961-DCB4-835FBC5F20B7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7" name="Cube 1246">
                  <a:extLst>
                    <a:ext uri="{FF2B5EF4-FFF2-40B4-BE49-F238E27FC236}">
                      <a16:creationId xmlns:a16="http://schemas.microsoft.com/office/drawing/2014/main" id="{6C4B74E1-87AE-78BF-0447-6B3C83A4EF12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8" name="Cube 1247">
                  <a:extLst>
                    <a:ext uri="{FF2B5EF4-FFF2-40B4-BE49-F238E27FC236}">
                      <a16:creationId xmlns:a16="http://schemas.microsoft.com/office/drawing/2014/main" id="{3C2F353C-D9F2-B686-7C69-B42DDEED6985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49" name="Cube 1248">
                  <a:extLst>
                    <a:ext uri="{FF2B5EF4-FFF2-40B4-BE49-F238E27FC236}">
                      <a16:creationId xmlns:a16="http://schemas.microsoft.com/office/drawing/2014/main" id="{911B0B64-F9D7-C568-0363-4751785A6BDA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0" name="Cube 1249">
                  <a:extLst>
                    <a:ext uri="{FF2B5EF4-FFF2-40B4-BE49-F238E27FC236}">
                      <a16:creationId xmlns:a16="http://schemas.microsoft.com/office/drawing/2014/main" id="{868DD249-D25F-F711-2EC4-CD4196D8AE2B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51" name="Cube 1250">
                  <a:extLst>
                    <a:ext uri="{FF2B5EF4-FFF2-40B4-BE49-F238E27FC236}">
                      <a16:creationId xmlns:a16="http://schemas.microsoft.com/office/drawing/2014/main" id="{78C3E8C1-9294-291F-0F71-7C4245258DA2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2" name="Cube 1251">
                  <a:extLst>
                    <a:ext uri="{FF2B5EF4-FFF2-40B4-BE49-F238E27FC236}">
                      <a16:creationId xmlns:a16="http://schemas.microsoft.com/office/drawing/2014/main" id="{DA4EF8BB-7A2A-8EBB-F1C8-2BDA3B16AAB2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3" name="Cube 1252">
                  <a:extLst>
                    <a:ext uri="{FF2B5EF4-FFF2-40B4-BE49-F238E27FC236}">
                      <a16:creationId xmlns:a16="http://schemas.microsoft.com/office/drawing/2014/main" id="{99F271AD-8C1F-7606-30C9-FDE873EED487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67" name="Group 1166">
                <a:extLst>
                  <a:ext uri="{FF2B5EF4-FFF2-40B4-BE49-F238E27FC236}">
                    <a16:creationId xmlns:a16="http://schemas.microsoft.com/office/drawing/2014/main" id="{B1ADF6A1-E5A6-3F26-EE2D-448B31197CA9}"/>
                  </a:ext>
                </a:extLst>
              </p:cNvPr>
              <p:cNvGrpSpPr/>
              <p:nvPr/>
            </p:nvGrpSpPr>
            <p:grpSpPr>
              <a:xfrm>
                <a:off x="7400240" y="1290636"/>
                <a:ext cx="552238" cy="4276725"/>
                <a:chOff x="5155088" y="892304"/>
                <a:chExt cx="675869" cy="4931202"/>
              </a:xfrm>
              <a:grpFill/>
            </p:grpSpPr>
            <p:sp>
              <p:nvSpPr>
                <p:cNvPr id="1234" name="Cube 1233">
                  <a:extLst>
                    <a:ext uri="{FF2B5EF4-FFF2-40B4-BE49-F238E27FC236}">
                      <a16:creationId xmlns:a16="http://schemas.microsoft.com/office/drawing/2014/main" id="{F57F9E89-F5DB-E59E-550D-17C8ADDCA90A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5" name="Cube 1234">
                  <a:extLst>
                    <a:ext uri="{FF2B5EF4-FFF2-40B4-BE49-F238E27FC236}">
                      <a16:creationId xmlns:a16="http://schemas.microsoft.com/office/drawing/2014/main" id="{82317A67-8D16-F7D8-A758-F8170EECAE15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6" name="Cube 1235">
                  <a:extLst>
                    <a:ext uri="{FF2B5EF4-FFF2-40B4-BE49-F238E27FC236}">
                      <a16:creationId xmlns:a16="http://schemas.microsoft.com/office/drawing/2014/main" id="{CEE50960-50F2-59B1-3720-536CA4B9926C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7" name="Cube 1236">
                  <a:extLst>
                    <a:ext uri="{FF2B5EF4-FFF2-40B4-BE49-F238E27FC236}">
                      <a16:creationId xmlns:a16="http://schemas.microsoft.com/office/drawing/2014/main" id="{1024C8BE-D7F6-C6A2-A20B-3BA561C81387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8" name="Cube 1237">
                  <a:extLst>
                    <a:ext uri="{FF2B5EF4-FFF2-40B4-BE49-F238E27FC236}">
                      <a16:creationId xmlns:a16="http://schemas.microsoft.com/office/drawing/2014/main" id="{B26E4DC7-4CFB-EB9E-C84A-65C065A9DFE7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39" name="Cube 1238">
                  <a:extLst>
                    <a:ext uri="{FF2B5EF4-FFF2-40B4-BE49-F238E27FC236}">
                      <a16:creationId xmlns:a16="http://schemas.microsoft.com/office/drawing/2014/main" id="{EC85D005-39CE-8717-C901-2924C5E73713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0" name="Cube 1239">
                  <a:extLst>
                    <a:ext uri="{FF2B5EF4-FFF2-40B4-BE49-F238E27FC236}">
                      <a16:creationId xmlns:a16="http://schemas.microsoft.com/office/drawing/2014/main" id="{B901E3F7-DD83-9676-2C3B-2BA7922AEEC7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41" name="Cube 1240">
                  <a:extLst>
                    <a:ext uri="{FF2B5EF4-FFF2-40B4-BE49-F238E27FC236}">
                      <a16:creationId xmlns:a16="http://schemas.microsoft.com/office/drawing/2014/main" id="{A433B484-E890-38EF-7FDA-B91E99DB8C69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2" name="Cube 1241">
                  <a:extLst>
                    <a:ext uri="{FF2B5EF4-FFF2-40B4-BE49-F238E27FC236}">
                      <a16:creationId xmlns:a16="http://schemas.microsoft.com/office/drawing/2014/main" id="{75FDE15A-7439-8A6E-A8EF-7CAA8C9B5078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3" name="Cube 1242">
                  <a:extLst>
                    <a:ext uri="{FF2B5EF4-FFF2-40B4-BE49-F238E27FC236}">
                      <a16:creationId xmlns:a16="http://schemas.microsoft.com/office/drawing/2014/main" id="{B9353867-7A75-F08D-D840-AB9270AF5D27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68" name="Group 1167">
                <a:extLst>
                  <a:ext uri="{FF2B5EF4-FFF2-40B4-BE49-F238E27FC236}">
                    <a16:creationId xmlns:a16="http://schemas.microsoft.com/office/drawing/2014/main" id="{B5ACE53E-C9B4-4F86-D38F-317D06F489B7}"/>
                  </a:ext>
                </a:extLst>
              </p:cNvPr>
              <p:cNvGrpSpPr/>
              <p:nvPr/>
            </p:nvGrpSpPr>
            <p:grpSpPr>
              <a:xfrm>
                <a:off x="7813664" y="1290636"/>
                <a:ext cx="552238" cy="4276725"/>
                <a:chOff x="5155088" y="892304"/>
                <a:chExt cx="675869" cy="4931202"/>
              </a:xfrm>
              <a:grpFill/>
            </p:grpSpPr>
            <p:sp>
              <p:nvSpPr>
                <p:cNvPr id="1224" name="Cube 1223">
                  <a:extLst>
                    <a:ext uri="{FF2B5EF4-FFF2-40B4-BE49-F238E27FC236}">
                      <a16:creationId xmlns:a16="http://schemas.microsoft.com/office/drawing/2014/main" id="{A96EBC27-B2AA-066B-5D87-F41E0C8D4BEB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5" name="Cube 1224">
                  <a:extLst>
                    <a:ext uri="{FF2B5EF4-FFF2-40B4-BE49-F238E27FC236}">
                      <a16:creationId xmlns:a16="http://schemas.microsoft.com/office/drawing/2014/main" id="{86167369-DAAE-CA05-990C-28EBB55D0067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6" name="Cube 1225">
                  <a:extLst>
                    <a:ext uri="{FF2B5EF4-FFF2-40B4-BE49-F238E27FC236}">
                      <a16:creationId xmlns:a16="http://schemas.microsoft.com/office/drawing/2014/main" id="{E5CBCF67-FDA8-BD4C-A9C2-E6D81A75A02A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7" name="Cube 1226">
                  <a:extLst>
                    <a:ext uri="{FF2B5EF4-FFF2-40B4-BE49-F238E27FC236}">
                      <a16:creationId xmlns:a16="http://schemas.microsoft.com/office/drawing/2014/main" id="{4B49ABF2-1B47-46EE-2EAD-3D35D0833721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8" name="Cube 1227">
                  <a:extLst>
                    <a:ext uri="{FF2B5EF4-FFF2-40B4-BE49-F238E27FC236}">
                      <a16:creationId xmlns:a16="http://schemas.microsoft.com/office/drawing/2014/main" id="{9277FE85-47D2-2AF1-C037-DABC099E9272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29" name="Cube 1228">
                  <a:extLst>
                    <a:ext uri="{FF2B5EF4-FFF2-40B4-BE49-F238E27FC236}">
                      <a16:creationId xmlns:a16="http://schemas.microsoft.com/office/drawing/2014/main" id="{40D17990-B584-F587-99AC-34A9DBFF6140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0" name="Cube 1229">
                  <a:extLst>
                    <a:ext uri="{FF2B5EF4-FFF2-40B4-BE49-F238E27FC236}">
                      <a16:creationId xmlns:a16="http://schemas.microsoft.com/office/drawing/2014/main" id="{53A2BC42-481A-E2AC-7846-E8983E23FAB2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31" name="Cube 1230">
                  <a:extLst>
                    <a:ext uri="{FF2B5EF4-FFF2-40B4-BE49-F238E27FC236}">
                      <a16:creationId xmlns:a16="http://schemas.microsoft.com/office/drawing/2014/main" id="{84C6DBFE-0702-3B57-6D70-C66D63EEC25B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2" name="Cube 1231">
                  <a:extLst>
                    <a:ext uri="{FF2B5EF4-FFF2-40B4-BE49-F238E27FC236}">
                      <a16:creationId xmlns:a16="http://schemas.microsoft.com/office/drawing/2014/main" id="{61E06643-2028-AA40-568A-B60008CA85B2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3" name="Cube 1232">
                  <a:extLst>
                    <a:ext uri="{FF2B5EF4-FFF2-40B4-BE49-F238E27FC236}">
                      <a16:creationId xmlns:a16="http://schemas.microsoft.com/office/drawing/2014/main" id="{639C6A79-43FD-B5AF-2AD7-ABE3F3BB8B35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69" name="Group 1168">
                <a:extLst>
                  <a:ext uri="{FF2B5EF4-FFF2-40B4-BE49-F238E27FC236}">
                    <a16:creationId xmlns:a16="http://schemas.microsoft.com/office/drawing/2014/main" id="{9B186774-D696-7ED8-C21D-4B15C4FC2D1E}"/>
                  </a:ext>
                </a:extLst>
              </p:cNvPr>
              <p:cNvGrpSpPr/>
              <p:nvPr/>
            </p:nvGrpSpPr>
            <p:grpSpPr>
              <a:xfrm>
                <a:off x="8208616" y="1290636"/>
                <a:ext cx="552238" cy="4276725"/>
                <a:chOff x="5155088" y="892304"/>
                <a:chExt cx="675869" cy="4931202"/>
              </a:xfrm>
              <a:grpFill/>
            </p:grpSpPr>
            <p:sp>
              <p:nvSpPr>
                <p:cNvPr id="1214" name="Cube 1213">
                  <a:extLst>
                    <a:ext uri="{FF2B5EF4-FFF2-40B4-BE49-F238E27FC236}">
                      <a16:creationId xmlns:a16="http://schemas.microsoft.com/office/drawing/2014/main" id="{EC8E5B78-081C-B889-F5E8-6500008DC576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5" name="Cube 1214">
                  <a:extLst>
                    <a:ext uri="{FF2B5EF4-FFF2-40B4-BE49-F238E27FC236}">
                      <a16:creationId xmlns:a16="http://schemas.microsoft.com/office/drawing/2014/main" id="{A313C6DE-5C47-14AB-A001-A901DC3E5F3F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6" name="Cube 1215">
                  <a:extLst>
                    <a:ext uri="{FF2B5EF4-FFF2-40B4-BE49-F238E27FC236}">
                      <a16:creationId xmlns:a16="http://schemas.microsoft.com/office/drawing/2014/main" id="{A49165EA-CB6F-7053-2131-26833D2326E0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7" name="Cube 1216">
                  <a:extLst>
                    <a:ext uri="{FF2B5EF4-FFF2-40B4-BE49-F238E27FC236}">
                      <a16:creationId xmlns:a16="http://schemas.microsoft.com/office/drawing/2014/main" id="{5CA72E2B-A7D6-894D-5E5C-585C2C9B9D83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8" name="Cube 1217">
                  <a:extLst>
                    <a:ext uri="{FF2B5EF4-FFF2-40B4-BE49-F238E27FC236}">
                      <a16:creationId xmlns:a16="http://schemas.microsoft.com/office/drawing/2014/main" id="{953A741C-2BC0-4723-C7BD-AD272575AA19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19" name="Cube 1218">
                  <a:extLst>
                    <a:ext uri="{FF2B5EF4-FFF2-40B4-BE49-F238E27FC236}">
                      <a16:creationId xmlns:a16="http://schemas.microsoft.com/office/drawing/2014/main" id="{66FF4539-9ACE-E4C3-7485-7B01850424E2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0" name="Cube 1219">
                  <a:extLst>
                    <a:ext uri="{FF2B5EF4-FFF2-40B4-BE49-F238E27FC236}">
                      <a16:creationId xmlns:a16="http://schemas.microsoft.com/office/drawing/2014/main" id="{331A7A57-2DD1-145F-B812-FBCAD40C0636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21" name="Cube 1220">
                  <a:extLst>
                    <a:ext uri="{FF2B5EF4-FFF2-40B4-BE49-F238E27FC236}">
                      <a16:creationId xmlns:a16="http://schemas.microsoft.com/office/drawing/2014/main" id="{9C115B4C-BCA9-1A0D-5CC4-742CD3604B11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2" name="Cube 1221">
                  <a:extLst>
                    <a:ext uri="{FF2B5EF4-FFF2-40B4-BE49-F238E27FC236}">
                      <a16:creationId xmlns:a16="http://schemas.microsoft.com/office/drawing/2014/main" id="{9F37A223-03F5-D428-0157-2ADB0717A895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3" name="Cube 1222">
                  <a:extLst>
                    <a:ext uri="{FF2B5EF4-FFF2-40B4-BE49-F238E27FC236}">
                      <a16:creationId xmlns:a16="http://schemas.microsoft.com/office/drawing/2014/main" id="{2EA6C12C-F676-2296-D090-E7AB4E19A451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70" name="Group 1169">
                <a:extLst>
                  <a:ext uri="{FF2B5EF4-FFF2-40B4-BE49-F238E27FC236}">
                    <a16:creationId xmlns:a16="http://schemas.microsoft.com/office/drawing/2014/main" id="{FF6010C0-F495-DD68-4140-155C32891BB5}"/>
                  </a:ext>
                </a:extLst>
              </p:cNvPr>
              <p:cNvGrpSpPr/>
              <p:nvPr/>
            </p:nvGrpSpPr>
            <p:grpSpPr>
              <a:xfrm>
                <a:off x="8617377" y="1290636"/>
                <a:ext cx="552238" cy="4276725"/>
                <a:chOff x="5155088" y="892304"/>
                <a:chExt cx="675869" cy="4931202"/>
              </a:xfrm>
              <a:grpFill/>
            </p:grpSpPr>
            <p:sp>
              <p:nvSpPr>
                <p:cNvPr id="1204" name="Cube 1203">
                  <a:extLst>
                    <a:ext uri="{FF2B5EF4-FFF2-40B4-BE49-F238E27FC236}">
                      <a16:creationId xmlns:a16="http://schemas.microsoft.com/office/drawing/2014/main" id="{127C7E0C-57E5-4191-8B2B-C7D4384D919A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5" name="Cube 1204">
                  <a:extLst>
                    <a:ext uri="{FF2B5EF4-FFF2-40B4-BE49-F238E27FC236}">
                      <a16:creationId xmlns:a16="http://schemas.microsoft.com/office/drawing/2014/main" id="{B17AA8E9-E062-7E08-3F01-10B771B08A50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6" name="Cube 1205">
                  <a:extLst>
                    <a:ext uri="{FF2B5EF4-FFF2-40B4-BE49-F238E27FC236}">
                      <a16:creationId xmlns:a16="http://schemas.microsoft.com/office/drawing/2014/main" id="{6F4C71A7-50D3-4CC7-66D5-C7AB4F8891B0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7" name="Cube 1206">
                  <a:extLst>
                    <a:ext uri="{FF2B5EF4-FFF2-40B4-BE49-F238E27FC236}">
                      <a16:creationId xmlns:a16="http://schemas.microsoft.com/office/drawing/2014/main" id="{FBCC202A-9AEC-B36F-B742-D3EC65DA1E10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8" name="Cube 1207">
                  <a:extLst>
                    <a:ext uri="{FF2B5EF4-FFF2-40B4-BE49-F238E27FC236}">
                      <a16:creationId xmlns:a16="http://schemas.microsoft.com/office/drawing/2014/main" id="{33B5C029-571F-8334-FE4E-60D99134DE79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09" name="Cube 1208">
                  <a:extLst>
                    <a:ext uri="{FF2B5EF4-FFF2-40B4-BE49-F238E27FC236}">
                      <a16:creationId xmlns:a16="http://schemas.microsoft.com/office/drawing/2014/main" id="{E6CD1BD7-C77F-4B36-8D0C-A184EEC78503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0" name="Cube 1209">
                  <a:extLst>
                    <a:ext uri="{FF2B5EF4-FFF2-40B4-BE49-F238E27FC236}">
                      <a16:creationId xmlns:a16="http://schemas.microsoft.com/office/drawing/2014/main" id="{0738A1CD-7EE1-1CFC-CC36-916CF8B9AD26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11" name="Cube 1210">
                  <a:extLst>
                    <a:ext uri="{FF2B5EF4-FFF2-40B4-BE49-F238E27FC236}">
                      <a16:creationId xmlns:a16="http://schemas.microsoft.com/office/drawing/2014/main" id="{15F2EAC5-551E-77BC-1741-514435DCD4BD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2" name="Cube 1211">
                  <a:extLst>
                    <a:ext uri="{FF2B5EF4-FFF2-40B4-BE49-F238E27FC236}">
                      <a16:creationId xmlns:a16="http://schemas.microsoft.com/office/drawing/2014/main" id="{CED32378-73ED-D9AC-F0D2-D56A27C5CA1B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3" name="Cube 1212">
                  <a:extLst>
                    <a:ext uri="{FF2B5EF4-FFF2-40B4-BE49-F238E27FC236}">
                      <a16:creationId xmlns:a16="http://schemas.microsoft.com/office/drawing/2014/main" id="{0019D20B-8F1B-21A9-1FAB-07553FFE9FAB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71" name="Group 1170">
                <a:extLst>
                  <a:ext uri="{FF2B5EF4-FFF2-40B4-BE49-F238E27FC236}">
                    <a16:creationId xmlns:a16="http://schemas.microsoft.com/office/drawing/2014/main" id="{28CAED6E-522B-0C37-3C69-A433D0DDCEE6}"/>
                  </a:ext>
                </a:extLst>
              </p:cNvPr>
              <p:cNvGrpSpPr/>
              <p:nvPr/>
            </p:nvGrpSpPr>
            <p:grpSpPr>
              <a:xfrm>
                <a:off x="9015959" y="1290636"/>
                <a:ext cx="552238" cy="4276725"/>
                <a:chOff x="5155088" y="892304"/>
                <a:chExt cx="675869" cy="4931202"/>
              </a:xfrm>
              <a:grpFill/>
            </p:grpSpPr>
            <p:sp>
              <p:nvSpPr>
                <p:cNvPr id="1194" name="Cube 1193">
                  <a:extLst>
                    <a:ext uri="{FF2B5EF4-FFF2-40B4-BE49-F238E27FC236}">
                      <a16:creationId xmlns:a16="http://schemas.microsoft.com/office/drawing/2014/main" id="{1695AE44-959D-99D2-733A-F8A2AC027C1A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5" name="Cube 1194">
                  <a:extLst>
                    <a:ext uri="{FF2B5EF4-FFF2-40B4-BE49-F238E27FC236}">
                      <a16:creationId xmlns:a16="http://schemas.microsoft.com/office/drawing/2014/main" id="{451A7083-04B5-6C3E-DA06-B2C5E558182D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6" name="Cube 1195">
                  <a:extLst>
                    <a:ext uri="{FF2B5EF4-FFF2-40B4-BE49-F238E27FC236}">
                      <a16:creationId xmlns:a16="http://schemas.microsoft.com/office/drawing/2014/main" id="{CED70643-E70E-C24B-8B66-BC33C1C24DD6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7" name="Cube 1196">
                  <a:extLst>
                    <a:ext uri="{FF2B5EF4-FFF2-40B4-BE49-F238E27FC236}">
                      <a16:creationId xmlns:a16="http://schemas.microsoft.com/office/drawing/2014/main" id="{B8F227DF-3BD8-A3CA-BE16-E4C558FF3CC2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8" name="Cube 1197">
                  <a:extLst>
                    <a:ext uri="{FF2B5EF4-FFF2-40B4-BE49-F238E27FC236}">
                      <a16:creationId xmlns:a16="http://schemas.microsoft.com/office/drawing/2014/main" id="{FA9BC95E-2BE6-6B12-64CE-6D3C1127D6E1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99" name="Cube 1198">
                  <a:extLst>
                    <a:ext uri="{FF2B5EF4-FFF2-40B4-BE49-F238E27FC236}">
                      <a16:creationId xmlns:a16="http://schemas.microsoft.com/office/drawing/2014/main" id="{27E6199E-EC22-596F-60EC-BB69264918CE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0" name="Cube 1199">
                  <a:extLst>
                    <a:ext uri="{FF2B5EF4-FFF2-40B4-BE49-F238E27FC236}">
                      <a16:creationId xmlns:a16="http://schemas.microsoft.com/office/drawing/2014/main" id="{43E295AE-CD93-4A43-60F6-13AE8E06C663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01" name="Cube 1200">
                  <a:extLst>
                    <a:ext uri="{FF2B5EF4-FFF2-40B4-BE49-F238E27FC236}">
                      <a16:creationId xmlns:a16="http://schemas.microsoft.com/office/drawing/2014/main" id="{972C5ECC-9448-B02B-E1C1-B1BE5748592A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2" name="Cube 1201">
                  <a:extLst>
                    <a:ext uri="{FF2B5EF4-FFF2-40B4-BE49-F238E27FC236}">
                      <a16:creationId xmlns:a16="http://schemas.microsoft.com/office/drawing/2014/main" id="{8C6FFC9C-C9E8-EFC5-5ED3-F75F35557E79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3" name="Cube 1202">
                  <a:extLst>
                    <a:ext uri="{FF2B5EF4-FFF2-40B4-BE49-F238E27FC236}">
                      <a16:creationId xmlns:a16="http://schemas.microsoft.com/office/drawing/2014/main" id="{B48822F9-A610-1A22-46D1-7AD8DC685CBD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72" name="Group 1171">
                <a:extLst>
                  <a:ext uri="{FF2B5EF4-FFF2-40B4-BE49-F238E27FC236}">
                    <a16:creationId xmlns:a16="http://schemas.microsoft.com/office/drawing/2014/main" id="{8C5F102A-9B0D-B0D8-DBB1-4F14D54DA38A}"/>
                  </a:ext>
                </a:extLst>
              </p:cNvPr>
              <p:cNvGrpSpPr/>
              <p:nvPr/>
            </p:nvGrpSpPr>
            <p:grpSpPr>
              <a:xfrm>
                <a:off x="9421090" y="1290636"/>
                <a:ext cx="552238" cy="4276725"/>
                <a:chOff x="5155088" y="892304"/>
                <a:chExt cx="675869" cy="4931202"/>
              </a:xfrm>
              <a:grpFill/>
            </p:grpSpPr>
            <p:sp>
              <p:nvSpPr>
                <p:cNvPr id="1184" name="Cube 1183">
                  <a:extLst>
                    <a:ext uri="{FF2B5EF4-FFF2-40B4-BE49-F238E27FC236}">
                      <a16:creationId xmlns:a16="http://schemas.microsoft.com/office/drawing/2014/main" id="{41D188CE-0D59-7620-1100-08F99C2A5EF7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5" name="Cube 1184">
                  <a:extLst>
                    <a:ext uri="{FF2B5EF4-FFF2-40B4-BE49-F238E27FC236}">
                      <a16:creationId xmlns:a16="http://schemas.microsoft.com/office/drawing/2014/main" id="{652F9244-10B9-E93A-C4A9-7B458C108657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6" name="Cube 1185">
                  <a:extLst>
                    <a:ext uri="{FF2B5EF4-FFF2-40B4-BE49-F238E27FC236}">
                      <a16:creationId xmlns:a16="http://schemas.microsoft.com/office/drawing/2014/main" id="{8D4D55DA-0505-073F-E682-9798D2D6347F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7" name="Cube 1186">
                  <a:extLst>
                    <a:ext uri="{FF2B5EF4-FFF2-40B4-BE49-F238E27FC236}">
                      <a16:creationId xmlns:a16="http://schemas.microsoft.com/office/drawing/2014/main" id="{83D6161E-356E-FA60-D500-08A2CD55A84C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8" name="Cube 1187">
                  <a:extLst>
                    <a:ext uri="{FF2B5EF4-FFF2-40B4-BE49-F238E27FC236}">
                      <a16:creationId xmlns:a16="http://schemas.microsoft.com/office/drawing/2014/main" id="{FAE4C513-4B12-84F9-3C18-535AE91ABC42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89" name="Cube 1188">
                  <a:extLst>
                    <a:ext uri="{FF2B5EF4-FFF2-40B4-BE49-F238E27FC236}">
                      <a16:creationId xmlns:a16="http://schemas.microsoft.com/office/drawing/2014/main" id="{083B1507-DADD-F294-7723-CF73688BE91A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0" name="Cube 1189">
                  <a:extLst>
                    <a:ext uri="{FF2B5EF4-FFF2-40B4-BE49-F238E27FC236}">
                      <a16:creationId xmlns:a16="http://schemas.microsoft.com/office/drawing/2014/main" id="{AC8BB756-E311-2A56-70F8-3B499086F8E4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91" name="Cube 1190">
                  <a:extLst>
                    <a:ext uri="{FF2B5EF4-FFF2-40B4-BE49-F238E27FC236}">
                      <a16:creationId xmlns:a16="http://schemas.microsoft.com/office/drawing/2014/main" id="{2CCE84CA-77E9-5619-9DBE-966AE4FA15AE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2" name="Cube 1191">
                  <a:extLst>
                    <a:ext uri="{FF2B5EF4-FFF2-40B4-BE49-F238E27FC236}">
                      <a16:creationId xmlns:a16="http://schemas.microsoft.com/office/drawing/2014/main" id="{BC5D4DA1-882D-5054-F4E5-B2D3650CAE63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3" name="Cube 1192">
                  <a:extLst>
                    <a:ext uri="{FF2B5EF4-FFF2-40B4-BE49-F238E27FC236}">
                      <a16:creationId xmlns:a16="http://schemas.microsoft.com/office/drawing/2014/main" id="{2CA689E5-9F17-4C9A-42AF-4E415410D6BE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73" name="Group 1172">
                <a:extLst>
                  <a:ext uri="{FF2B5EF4-FFF2-40B4-BE49-F238E27FC236}">
                    <a16:creationId xmlns:a16="http://schemas.microsoft.com/office/drawing/2014/main" id="{32E0D865-345B-E49C-2FA7-662DBF11C492}"/>
                  </a:ext>
                </a:extLst>
              </p:cNvPr>
              <p:cNvGrpSpPr/>
              <p:nvPr/>
            </p:nvGrpSpPr>
            <p:grpSpPr>
              <a:xfrm>
                <a:off x="9819670" y="1290636"/>
                <a:ext cx="552238" cy="4276725"/>
                <a:chOff x="5155088" y="892304"/>
                <a:chExt cx="675869" cy="4931202"/>
              </a:xfrm>
              <a:grpFill/>
            </p:grpSpPr>
            <p:sp>
              <p:nvSpPr>
                <p:cNvPr id="1174" name="Cube 1173">
                  <a:extLst>
                    <a:ext uri="{FF2B5EF4-FFF2-40B4-BE49-F238E27FC236}">
                      <a16:creationId xmlns:a16="http://schemas.microsoft.com/office/drawing/2014/main" id="{34BB83C3-8A22-C8A6-9407-16F0047318B4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5" name="Cube 1174">
                  <a:extLst>
                    <a:ext uri="{FF2B5EF4-FFF2-40B4-BE49-F238E27FC236}">
                      <a16:creationId xmlns:a16="http://schemas.microsoft.com/office/drawing/2014/main" id="{C98329A5-A6BD-E326-C6BD-710C2F673D31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6" name="Cube 1175">
                  <a:extLst>
                    <a:ext uri="{FF2B5EF4-FFF2-40B4-BE49-F238E27FC236}">
                      <a16:creationId xmlns:a16="http://schemas.microsoft.com/office/drawing/2014/main" id="{5EE98526-29DF-8114-A8F6-F4984531721E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7" name="Cube 1176">
                  <a:extLst>
                    <a:ext uri="{FF2B5EF4-FFF2-40B4-BE49-F238E27FC236}">
                      <a16:creationId xmlns:a16="http://schemas.microsoft.com/office/drawing/2014/main" id="{CC619A90-A8AC-D43A-153A-93E895EC6C56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8" name="Cube 1177">
                  <a:extLst>
                    <a:ext uri="{FF2B5EF4-FFF2-40B4-BE49-F238E27FC236}">
                      <a16:creationId xmlns:a16="http://schemas.microsoft.com/office/drawing/2014/main" id="{09324B89-39F7-4218-4F02-6A3FAC393FC9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9" name="Cube 1178">
                  <a:extLst>
                    <a:ext uri="{FF2B5EF4-FFF2-40B4-BE49-F238E27FC236}">
                      <a16:creationId xmlns:a16="http://schemas.microsoft.com/office/drawing/2014/main" id="{690754AF-3DA1-0FC8-DBD5-ABBEC33B032F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0" name="Cube 1179">
                  <a:extLst>
                    <a:ext uri="{FF2B5EF4-FFF2-40B4-BE49-F238E27FC236}">
                      <a16:creationId xmlns:a16="http://schemas.microsoft.com/office/drawing/2014/main" id="{D712C7AD-8CF0-CC15-B89D-E8868B330FF4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81" name="Cube 1180">
                  <a:extLst>
                    <a:ext uri="{FF2B5EF4-FFF2-40B4-BE49-F238E27FC236}">
                      <a16:creationId xmlns:a16="http://schemas.microsoft.com/office/drawing/2014/main" id="{3FF23B1A-419E-213F-2B10-15155D40893F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2" name="Cube 1181">
                  <a:extLst>
                    <a:ext uri="{FF2B5EF4-FFF2-40B4-BE49-F238E27FC236}">
                      <a16:creationId xmlns:a16="http://schemas.microsoft.com/office/drawing/2014/main" id="{B7536109-5F01-0A5E-E0DE-13EBCC3AD126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3" name="Cube 1182">
                  <a:extLst>
                    <a:ext uri="{FF2B5EF4-FFF2-40B4-BE49-F238E27FC236}">
                      <a16:creationId xmlns:a16="http://schemas.microsoft.com/office/drawing/2014/main" id="{E21E3D7C-FD8F-699B-26B1-4F52E3C21B43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42" name="Group 941">
              <a:extLst>
                <a:ext uri="{FF2B5EF4-FFF2-40B4-BE49-F238E27FC236}">
                  <a16:creationId xmlns:a16="http://schemas.microsoft.com/office/drawing/2014/main" id="{2A00C164-8603-942F-D8DA-C98AC168F2BF}"/>
                </a:ext>
              </a:extLst>
            </p:cNvPr>
            <p:cNvGrpSpPr/>
            <p:nvPr/>
          </p:nvGrpSpPr>
          <p:grpSpPr>
            <a:xfrm>
              <a:off x="5666318" y="2671430"/>
              <a:ext cx="1276261" cy="1227001"/>
              <a:chOff x="6202297" y="1290636"/>
              <a:chExt cx="4169611" cy="4276725"/>
            </a:xfrm>
            <a:solidFill>
              <a:srgbClr val="66CCFF"/>
            </a:solidFill>
          </p:grpSpPr>
          <p:grpSp>
            <p:nvGrpSpPr>
              <p:cNvPr id="1054" name="Group 1053">
                <a:extLst>
                  <a:ext uri="{FF2B5EF4-FFF2-40B4-BE49-F238E27FC236}">
                    <a16:creationId xmlns:a16="http://schemas.microsoft.com/office/drawing/2014/main" id="{3EB5E5DA-F237-3F00-F38D-CE1D7CF7FFB1}"/>
                  </a:ext>
                </a:extLst>
              </p:cNvPr>
              <p:cNvGrpSpPr/>
              <p:nvPr/>
            </p:nvGrpSpPr>
            <p:grpSpPr>
              <a:xfrm>
                <a:off x="6202297" y="1290636"/>
                <a:ext cx="552238" cy="4276725"/>
                <a:chOff x="5155088" y="892304"/>
                <a:chExt cx="675869" cy="4931202"/>
              </a:xfrm>
              <a:grpFill/>
            </p:grpSpPr>
            <p:sp>
              <p:nvSpPr>
                <p:cNvPr id="1154" name="Cube 1153">
                  <a:extLst>
                    <a:ext uri="{FF2B5EF4-FFF2-40B4-BE49-F238E27FC236}">
                      <a16:creationId xmlns:a16="http://schemas.microsoft.com/office/drawing/2014/main" id="{415777C7-59B6-9176-C0A0-132A182BE0A1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5" name="Cube 1154">
                  <a:extLst>
                    <a:ext uri="{FF2B5EF4-FFF2-40B4-BE49-F238E27FC236}">
                      <a16:creationId xmlns:a16="http://schemas.microsoft.com/office/drawing/2014/main" id="{C1E28FF9-385E-F1F9-DFB2-CD1962A4F3D6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6" name="Cube 1155">
                  <a:extLst>
                    <a:ext uri="{FF2B5EF4-FFF2-40B4-BE49-F238E27FC236}">
                      <a16:creationId xmlns:a16="http://schemas.microsoft.com/office/drawing/2014/main" id="{D82C2425-9552-74BF-B2E4-00A1B9005AF9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7" name="Cube 1156">
                  <a:extLst>
                    <a:ext uri="{FF2B5EF4-FFF2-40B4-BE49-F238E27FC236}">
                      <a16:creationId xmlns:a16="http://schemas.microsoft.com/office/drawing/2014/main" id="{E1036D96-7C33-1372-D565-A686D2247066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8" name="Cube 1157">
                  <a:extLst>
                    <a:ext uri="{FF2B5EF4-FFF2-40B4-BE49-F238E27FC236}">
                      <a16:creationId xmlns:a16="http://schemas.microsoft.com/office/drawing/2014/main" id="{35B5C4D9-C5E1-5DAA-DC0E-2CEF52702A80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9" name="Cube 1158">
                  <a:extLst>
                    <a:ext uri="{FF2B5EF4-FFF2-40B4-BE49-F238E27FC236}">
                      <a16:creationId xmlns:a16="http://schemas.microsoft.com/office/drawing/2014/main" id="{A32E9640-10DB-C8B9-6E87-E6DAB17EE49F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0" name="Cube 1159">
                  <a:extLst>
                    <a:ext uri="{FF2B5EF4-FFF2-40B4-BE49-F238E27FC236}">
                      <a16:creationId xmlns:a16="http://schemas.microsoft.com/office/drawing/2014/main" id="{347FB532-45D7-BF5A-C2B2-E3C70783764A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1" name="Cube 1160">
                  <a:extLst>
                    <a:ext uri="{FF2B5EF4-FFF2-40B4-BE49-F238E27FC236}">
                      <a16:creationId xmlns:a16="http://schemas.microsoft.com/office/drawing/2014/main" id="{7FE96DC6-308B-8EF8-81C0-8F9DBBC60413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2" name="Cube 1161">
                  <a:extLst>
                    <a:ext uri="{FF2B5EF4-FFF2-40B4-BE49-F238E27FC236}">
                      <a16:creationId xmlns:a16="http://schemas.microsoft.com/office/drawing/2014/main" id="{F7825602-4DAC-3BA9-B046-3197885AEE45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3" name="Cube 1162">
                  <a:extLst>
                    <a:ext uri="{FF2B5EF4-FFF2-40B4-BE49-F238E27FC236}">
                      <a16:creationId xmlns:a16="http://schemas.microsoft.com/office/drawing/2014/main" id="{EC2B6395-E390-F48B-F87B-ECA9DF5FDDD5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55" name="Group 1054">
                <a:extLst>
                  <a:ext uri="{FF2B5EF4-FFF2-40B4-BE49-F238E27FC236}">
                    <a16:creationId xmlns:a16="http://schemas.microsoft.com/office/drawing/2014/main" id="{EE33AB28-EADD-45E1-8377-D445E3D97165}"/>
                  </a:ext>
                </a:extLst>
              </p:cNvPr>
              <p:cNvGrpSpPr/>
              <p:nvPr/>
            </p:nvGrpSpPr>
            <p:grpSpPr>
              <a:xfrm>
                <a:off x="6597248" y="1290636"/>
                <a:ext cx="552238" cy="4276725"/>
                <a:chOff x="5155088" y="892304"/>
                <a:chExt cx="675869" cy="4931202"/>
              </a:xfrm>
              <a:grpFill/>
            </p:grpSpPr>
            <p:sp>
              <p:nvSpPr>
                <p:cNvPr id="1144" name="Cube 1143">
                  <a:extLst>
                    <a:ext uri="{FF2B5EF4-FFF2-40B4-BE49-F238E27FC236}">
                      <a16:creationId xmlns:a16="http://schemas.microsoft.com/office/drawing/2014/main" id="{820490F6-6B91-56B3-6E86-54528F72BD21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5" name="Cube 1144">
                  <a:extLst>
                    <a:ext uri="{FF2B5EF4-FFF2-40B4-BE49-F238E27FC236}">
                      <a16:creationId xmlns:a16="http://schemas.microsoft.com/office/drawing/2014/main" id="{B35CD451-0E23-D28E-69EB-220EA82C54CB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6" name="Cube 1145">
                  <a:extLst>
                    <a:ext uri="{FF2B5EF4-FFF2-40B4-BE49-F238E27FC236}">
                      <a16:creationId xmlns:a16="http://schemas.microsoft.com/office/drawing/2014/main" id="{15028002-06A9-817E-727D-85DB856A4BAD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7" name="Cube 1146">
                  <a:extLst>
                    <a:ext uri="{FF2B5EF4-FFF2-40B4-BE49-F238E27FC236}">
                      <a16:creationId xmlns:a16="http://schemas.microsoft.com/office/drawing/2014/main" id="{B5CF81EE-B790-5BF9-F6D4-89AB0ACC63F9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8" name="Cube 1147">
                  <a:extLst>
                    <a:ext uri="{FF2B5EF4-FFF2-40B4-BE49-F238E27FC236}">
                      <a16:creationId xmlns:a16="http://schemas.microsoft.com/office/drawing/2014/main" id="{10C60485-A1E8-D859-5BCF-4FD811243876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9" name="Cube 1148">
                  <a:extLst>
                    <a:ext uri="{FF2B5EF4-FFF2-40B4-BE49-F238E27FC236}">
                      <a16:creationId xmlns:a16="http://schemas.microsoft.com/office/drawing/2014/main" id="{018D314E-5D02-040B-831E-EF957558C1AE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0" name="Cube 1149">
                  <a:extLst>
                    <a:ext uri="{FF2B5EF4-FFF2-40B4-BE49-F238E27FC236}">
                      <a16:creationId xmlns:a16="http://schemas.microsoft.com/office/drawing/2014/main" id="{9FC4CF3C-1CFB-ED92-1685-FFEF6291F182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1" name="Cube 1150">
                  <a:extLst>
                    <a:ext uri="{FF2B5EF4-FFF2-40B4-BE49-F238E27FC236}">
                      <a16:creationId xmlns:a16="http://schemas.microsoft.com/office/drawing/2014/main" id="{A0ED82A4-D177-76B1-FB25-90B8EA5212D0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2" name="Cube 1151">
                  <a:extLst>
                    <a:ext uri="{FF2B5EF4-FFF2-40B4-BE49-F238E27FC236}">
                      <a16:creationId xmlns:a16="http://schemas.microsoft.com/office/drawing/2014/main" id="{D82C0273-7B4E-B8FC-AE5F-A12A8CC38546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3" name="Cube 1152">
                  <a:extLst>
                    <a:ext uri="{FF2B5EF4-FFF2-40B4-BE49-F238E27FC236}">
                      <a16:creationId xmlns:a16="http://schemas.microsoft.com/office/drawing/2014/main" id="{EEE09542-2905-934A-FF3B-F9B72BA12345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56" name="Group 1055">
                <a:extLst>
                  <a:ext uri="{FF2B5EF4-FFF2-40B4-BE49-F238E27FC236}">
                    <a16:creationId xmlns:a16="http://schemas.microsoft.com/office/drawing/2014/main" id="{978384C1-1BC9-0CEA-94D9-918DD31CF710}"/>
                  </a:ext>
                </a:extLst>
              </p:cNvPr>
              <p:cNvGrpSpPr/>
              <p:nvPr/>
            </p:nvGrpSpPr>
            <p:grpSpPr>
              <a:xfrm>
                <a:off x="7005288" y="1290636"/>
                <a:ext cx="552238" cy="4276725"/>
                <a:chOff x="5155088" y="892304"/>
                <a:chExt cx="675869" cy="4931202"/>
              </a:xfrm>
              <a:grpFill/>
            </p:grpSpPr>
            <p:sp>
              <p:nvSpPr>
                <p:cNvPr id="1134" name="Cube 1133">
                  <a:extLst>
                    <a:ext uri="{FF2B5EF4-FFF2-40B4-BE49-F238E27FC236}">
                      <a16:creationId xmlns:a16="http://schemas.microsoft.com/office/drawing/2014/main" id="{FC57256D-EFB4-AA55-C055-CB8F8B4237FC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5" name="Cube 1134">
                  <a:extLst>
                    <a:ext uri="{FF2B5EF4-FFF2-40B4-BE49-F238E27FC236}">
                      <a16:creationId xmlns:a16="http://schemas.microsoft.com/office/drawing/2014/main" id="{B4AD70DB-6BBD-1046-5EA4-FC5A496A7586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6" name="Cube 1135">
                  <a:extLst>
                    <a:ext uri="{FF2B5EF4-FFF2-40B4-BE49-F238E27FC236}">
                      <a16:creationId xmlns:a16="http://schemas.microsoft.com/office/drawing/2014/main" id="{E307328F-A552-31B9-CCF9-231B259F94E9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7" name="Cube 1136">
                  <a:extLst>
                    <a:ext uri="{FF2B5EF4-FFF2-40B4-BE49-F238E27FC236}">
                      <a16:creationId xmlns:a16="http://schemas.microsoft.com/office/drawing/2014/main" id="{670C03FD-4801-6E22-AE85-42AF59828CFF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8" name="Cube 1137">
                  <a:extLst>
                    <a:ext uri="{FF2B5EF4-FFF2-40B4-BE49-F238E27FC236}">
                      <a16:creationId xmlns:a16="http://schemas.microsoft.com/office/drawing/2014/main" id="{00807A84-C6A6-E43B-6ED7-041DE78338C3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39" name="Cube 1138">
                  <a:extLst>
                    <a:ext uri="{FF2B5EF4-FFF2-40B4-BE49-F238E27FC236}">
                      <a16:creationId xmlns:a16="http://schemas.microsoft.com/office/drawing/2014/main" id="{15D759EE-0C23-D18C-D7E2-6B5DC5593E7D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0" name="Cube 1139">
                  <a:extLst>
                    <a:ext uri="{FF2B5EF4-FFF2-40B4-BE49-F238E27FC236}">
                      <a16:creationId xmlns:a16="http://schemas.microsoft.com/office/drawing/2014/main" id="{4EF16F49-3645-A93B-66F8-275B34088F01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1" name="Cube 1140">
                  <a:extLst>
                    <a:ext uri="{FF2B5EF4-FFF2-40B4-BE49-F238E27FC236}">
                      <a16:creationId xmlns:a16="http://schemas.microsoft.com/office/drawing/2014/main" id="{3DF67A78-A25E-837C-BAA0-149D3ED07753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2" name="Cube 1141">
                  <a:extLst>
                    <a:ext uri="{FF2B5EF4-FFF2-40B4-BE49-F238E27FC236}">
                      <a16:creationId xmlns:a16="http://schemas.microsoft.com/office/drawing/2014/main" id="{6FCBB6A1-C812-4AA8-4182-1B923CD0062B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3" name="Cube 1142">
                  <a:extLst>
                    <a:ext uri="{FF2B5EF4-FFF2-40B4-BE49-F238E27FC236}">
                      <a16:creationId xmlns:a16="http://schemas.microsoft.com/office/drawing/2014/main" id="{E5F51A75-6AB7-5F2B-2ED8-5BF6AD61BB8E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57" name="Group 1056">
                <a:extLst>
                  <a:ext uri="{FF2B5EF4-FFF2-40B4-BE49-F238E27FC236}">
                    <a16:creationId xmlns:a16="http://schemas.microsoft.com/office/drawing/2014/main" id="{EB913FFF-91C7-5984-B7A3-771E61649F58}"/>
                  </a:ext>
                </a:extLst>
              </p:cNvPr>
              <p:cNvGrpSpPr/>
              <p:nvPr/>
            </p:nvGrpSpPr>
            <p:grpSpPr>
              <a:xfrm>
                <a:off x="7400240" y="1290636"/>
                <a:ext cx="552238" cy="4276725"/>
                <a:chOff x="5155088" y="892304"/>
                <a:chExt cx="675869" cy="4931202"/>
              </a:xfrm>
              <a:grpFill/>
            </p:grpSpPr>
            <p:sp>
              <p:nvSpPr>
                <p:cNvPr id="1124" name="Cube 1123">
                  <a:extLst>
                    <a:ext uri="{FF2B5EF4-FFF2-40B4-BE49-F238E27FC236}">
                      <a16:creationId xmlns:a16="http://schemas.microsoft.com/office/drawing/2014/main" id="{FD561FF3-5321-6AFE-0F13-2091A2C8FFEA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5" name="Cube 1124">
                  <a:extLst>
                    <a:ext uri="{FF2B5EF4-FFF2-40B4-BE49-F238E27FC236}">
                      <a16:creationId xmlns:a16="http://schemas.microsoft.com/office/drawing/2014/main" id="{20BCF8F1-7BA4-8B7F-DD8E-1DD6B2FF059B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6" name="Cube 1125">
                  <a:extLst>
                    <a:ext uri="{FF2B5EF4-FFF2-40B4-BE49-F238E27FC236}">
                      <a16:creationId xmlns:a16="http://schemas.microsoft.com/office/drawing/2014/main" id="{AE1DD6B8-9852-7E70-1E94-007E1D60061A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7" name="Cube 1126">
                  <a:extLst>
                    <a:ext uri="{FF2B5EF4-FFF2-40B4-BE49-F238E27FC236}">
                      <a16:creationId xmlns:a16="http://schemas.microsoft.com/office/drawing/2014/main" id="{79438F8C-FA47-3EFC-AC4B-FB947A96D25A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8" name="Cube 1127">
                  <a:extLst>
                    <a:ext uri="{FF2B5EF4-FFF2-40B4-BE49-F238E27FC236}">
                      <a16:creationId xmlns:a16="http://schemas.microsoft.com/office/drawing/2014/main" id="{F6B936DC-4E24-6942-943D-DCBCDA448757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9" name="Cube 1128">
                  <a:extLst>
                    <a:ext uri="{FF2B5EF4-FFF2-40B4-BE49-F238E27FC236}">
                      <a16:creationId xmlns:a16="http://schemas.microsoft.com/office/drawing/2014/main" id="{38DC63C5-B309-715E-05AD-12CF5BD369B1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0" name="Cube 1129">
                  <a:extLst>
                    <a:ext uri="{FF2B5EF4-FFF2-40B4-BE49-F238E27FC236}">
                      <a16:creationId xmlns:a16="http://schemas.microsoft.com/office/drawing/2014/main" id="{E5078884-18BC-174F-9311-9F6DD52EB3F2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31" name="Cube 1130">
                  <a:extLst>
                    <a:ext uri="{FF2B5EF4-FFF2-40B4-BE49-F238E27FC236}">
                      <a16:creationId xmlns:a16="http://schemas.microsoft.com/office/drawing/2014/main" id="{EE3FECB9-61BF-B3F5-6A90-B9B0EE4D0A93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2" name="Cube 1131">
                  <a:extLst>
                    <a:ext uri="{FF2B5EF4-FFF2-40B4-BE49-F238E27FC236}">
                      <a16:creationId xmlns:a16="http://schemas.microsoft.com/office/drawing/2014/main" id="{9C0FAB8E-BA16-CD03-4707-52A9EBBD5116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3" name="Cube 1132">
                  <a:extLst>
                    <a:ext uri="{FF2B5EF4-FFF2-40B4-BE49-F238E27FC236}">
                      <a16:creationId xmlns:a16="http://schemas.microsoft.com/office/drawing/2014/main" id="{5465CBD8-B128-0DF3-1CA3-7384FE231EC1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58" name="Group 1057">
                <a:extLst>
                  <a:ext uri="{FF2B5EF4-FFF2-40B4-BE49-F238E27FC236}">
                    <a16:creationId xmlns:a16="http://schemas.microsoft.com/office/drawing/2014/main" id="{A5E8B453-ADF3-2AF6-E579-01941D84A8AC}"/>
                  </a:ext>
                </a:extLst>
              </p:cNvPr>
              <p:cNvGrpSpPr/>
              <p:nvPr/>
            </p:nvGrpSpPr>
            <p:grpSpPr>
              <a:xfrm>
                <a:off x="7813664" y="1290636"/>
                <a:ext cx="552238" cy="4276725"/>
                <a:chOff x="5155088" y="892304"/>
                <a:chExt cx="675869" cy="4931202"/>
              </a:xfrm>
              <a:grpFill/>
            </p:grpSpPr>
            <p:sp>
              <p:nvSpPr>
                <p:cNvPr id="1114" name="Cube 1113">
                  <a:extLst>
                    <a:ext uri="{FF2B5EF4-FFF2-40B4-BE49-F238E27FC236}">
                      <a16:creationId xmlns:a16="http://schemas.microsoft.com/office/drawing/2014/main" id="{CEEC0D77-2C85-022A-A562-C194035B57DF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5" name="Cube 1114">
                  <a:extLst>
                    <a:ext uri="{FF2B5EF4-FFF2-40B4-BE49-F238E27FC236}">
                      <a16:creationId xmlns:a16="http://schemas.microsoft.com/office/drawing/2014/main" id="{29F672B7-E35A-FED5-8A27-192578C8B317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6" name="Cube 1115">
                  <a:extLst>
                    <a:ext uri="{FF2B5EF4-FFF2-40B4-BE49-F238E27FC236}">
                      <a16:creationId xmlns:a16="http://schemas.microsoft.com/office/drawing/2014/main" id="{E49F749B-7B67-6725-EF61-9171963B6457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7" name="Cube 1116">
                  <a:extLst>
                    <a:ext uri="{FF2B5EF4-FFF2-40B4-BE49-F238E27FC236}">
                      <a16:creationId xmlns:a16="http://schemas.microsoft.com/office/drawing/2014/main" id="{4FB809A6-FAC1-D218-FEE0-EB476FE89FD3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8" name="Cube 1117">
                  <a:extLst>
                    <a:ext uri="{FF2B5EF4-FFF2-40B4-BE49-F238E27FC236}">
                      <a16:creationId xmlns:a16="http://schemas.microsoft.com/office/drawing/2014/main" id="{17DC1128-74B8-C4BA-680B-6DA4158B92E4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9" name="Cube 1118">
                  <a:extLst>
                    <a:ext uri="{FF2B5EF4-FFF2-40B4-BE49-F238E27FC236}">
                      <a16:creationId xmlns:a16="http://schemas.microsoft.com/office/drawing/2014/main" id="{8ECF4B44-0992-1F0B-248D-63746BA12228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0" name="Cube 1119">
                  <a:extLst>
                    <a:ext uri="{FF2B5EF4-FFF2-40B4-BE49-F238E27FC236}">
                      <a16:creationId xmlns:a16="http://schemas.microsoft.com/office/drawing/2014/main" id="{BF73A04A-A0FD-F417-D6FE-54458F792918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1" name="Cube 1120">
                  <a:extLst>
                    <a:ext uri="{FF2B5EF4-FFF2-40B4-BE49-F238E27FC236}">
                      <a16:creationId xmlns:a16="http://schemas.microsoft.com/office/drawing/2014/main" id="{891475A5-F7A0-7A91-8942-B383FB57B7A6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2" name="Cube 1121">
                  <a:extLst>
                    <a:ext uri="{FF2B5EF4-FFF2-40B4-BE49-F238E27FC236}">
                      <a16:creationId xmlns:a16="http://schemas.microsoft.com/office/drawing/2014/main" id="{E5791429-49E5-ADA4-B380-D1773480FC2F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3" name="Cube 1122">
                  <a:extLst>
                    <a:ext uri="{FF2B5EF4-FFF2-40B4-BE49-F238E27FC236}">
                      <a16:creationId xmlns:a16="http://schemas.microsoft.com/office/drawing/2014/main" id="{C5BA344D-3384-9A9A-1798-E629D74CC16C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59" name="Group 1058">
                <a:extLst>
                  <a:ext uri="{FF2B5EF4-FFF2-40B4-BE49-F238E27FC236}">
                    <a16:creationId xmlns:a16="http://schemas.microsoft.com/office/drawing/2014/main" id="{D013A325-0338-0866-BAF1-7B30A60FACE7}"/>
                  </a:ext>
                </a:extLst>
              </p:cNvPr>
              <p:cNvGrpSpPr/>
              <p:nvPr/>
            </p:nvGrpSpPr>
            <p:grpSpPr>
              <a:xfrm>
                <a:off x="8208616" y="1290636"/>
                <a:ext cx="552238" cy="4276725"/>
                <a:chOff x="5155088" y="892304"/>
                <a:chExt cx="675869" cy="4931202"/>
              </a:xfrm>
              <a:grpFill/>
            </p:grpSpPr>
            <p:sp>
              <p:nvSpPr>
                <p:cNvPr id="1104" name="Cube 1103">
                  <a:extLst>
                    <a:ext uri="{FF2B5EF4-FFF2-40B4-BE49-F238E27FC236}">
                      <a16:creationId xmlns:a16="http://schemas.microsoft.com/office/drawing/2014/main" id="{57543D25-9334-164D-C196-54345B0B7718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5" name="Cube 1104">
                  <a:extLst>
                    <a:ext uri="{FF2B5EF4-FFF2-40B4-BE49-F238E27FC236}">
                      <a16:creationId xmlns:a16="http://schemas.microsoft.com/office/drawing/2014/main" id="{4CA258DB-93AA-41FC-267E-44F02B2CB966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6" name="Cube 1105">
                  <a:extLst>
                    <a:ext uri="{FF2B5EF4-FFF2-40B4-BE49-F238E27FC236}">
                      <a16:creationId xmlns:a16="http://schemas.microsoft.com/office/drawing/2014/main" id="{F3D6DFB8-A50B-5FC7-ABBA-ED1A4333227A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7" name="Cube 1106">
                  <a:extLst>
                    <a:ext uri="{FF2B5EF4-FFF2-40B4-BE49-F238E27FC236}">
                      <a16:creationId xmlns:a16="http://schemas.microsoft.com/office/drawing/2014/main" id="{9236CE86-391E-C917-256E-C901F6F3F277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8" name="Cube 1107">
                  <a:extLst>
                    <a:ext uri="{FF2B5EF4-FFF2-40B4-BE49-F238E27FC236}">
                      <a16:creationId xmlns:a16="http://schemas.microsoft.com/office/drawing/2014/main" id="{27D4FAA8-BFDE-4A88-59E0-FE95FF625CA2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09" name="Cube 1108">
                  <a:extLst>
                    <a:ext uri="{FF2B5EF4-FFF2-40B4-BE49-F238E27FC236}">
                      <a16:creationId xmlns:a16="http://schemas.microsoft.com/office/drawing/2014/main" id="{27F5DA86-4033-41DB-1A9C-D5C85A85EE5E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0" name="Cube 1109">
                  <a:extLst>
                    <a:ext uri="{FF2B5EF4-FFF2-40B4-BE49-F238E27FC236}">
                      <a16:creationId xmlns:a16="http://schemas.microsoft.com/office/drawing/2014/main" id="{BC082426-1F43-C8E2-D4CA-C53E7EAC3CBE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1" name="Cube 1110">
                  <a:extLst>
                    <a:ext uri="{FF2B5EF4-FFF2-40B4-BE49-F238E27FC236}">
                      <a16:creationId xmlns:a16="http://schemas.microsoft.com/office/drawing/2014/main" id="{E5AA6C58-C0AB-E3B1-C629-6E2FF09EC6CB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2" name="Cube 1111">
                  <a:extLst>
                    <a:ext uri="{FF2B5EF4-FFF2-40B4-BE49-F238E27FC236}">
                      <a16:creationId xmlns:a16="http://schemas.microsoft.com/office/drawing/2014/main" id="{0BF3F8BF-9D93-B2C6-185F-80816E3E7B78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3" name="Cube 1112">
                  <a:extLst>
                    <a:ext uri="{FF2B5EF4-FFF2-40B4-BE49-F238E27FC236}">
                      <a16:creationId xmlns:a16="http://schemas.microsoft.com/office/drawing/2014/main" id="{993283A1-AE0F-1626-4614-9E18EBE73C32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60" name="Group 1059">
                <a:extLst>
                  <a:ext uri="{FF2B5EF4-FFF2-40B4-BE49-F238E27FC236}">
                    <a16:creationId xmlns:a16="http://schemas.microsoft.com/office/drawing/2014/main" id="{71E916D1-1E21-6ECB-B45C-E0905D338270}"/>
                  </a:ext>
                </a:extLst>
              </p:cNvPr>
              <p:cNvGrpSpPr/>
              <p:nvPr/>
            </p:nvGrpSpPr>
            <p:grpSpPr>
              <a:xfrm>
                <a:off x="8617377" y="1290636"/>
                <a:ext cx="552238" cy="4276725"/>
                <a:chOff x="5155088" y="892304"/>
                <a:chExt cx="675869" cy="4931202"/>
              </a:xfrm>
              <a:grpFill/>
            </p:grpSpPr>
            <p:sp>
              <p:nvSpPr>
                <p:cNvPr id="1094" name="Cube 1093">
                  <a:extLst>
                    <a:ext uri="{FF2B5EF4-FFF2-40B4-BE49-F238E27FC236}">
                      <a16:creationId xmlns:a16="http://schemas.microsoft.com/office/drawing/2014/main" id="{01180263-B9F9-D6B5-5514-01514ACD1370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5" name="Cube 1094">
                  <a:extLst>
                    <a:ext uri="{FF2B5EF4-FFF2-40B4-BE49-F238E27FC236}">
                      <a16:creationId xmlns:a16="http://schemas.microsoft.com/office/drawing/2014/main" id="{2C24EE2B-020D-2A29-149B-A2C6BAE64681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6" name="Cube 1095">
                  <a:extLst>
                    <a:ext uri="{FF2B5EF4-FFF2-40B4-BE49-F238E27FC236}">
                      <a16:creationId xmlns:a16="http://schemas.microsoft.com/office/drawing/2014/main" id="{4852C411-9448-5E00-6848-06EE09778EA5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7" name="Cube 1096">
                  <a:extLst>
                    <a:ext uri="{FF2B5EF4-FFF2-40B4-BE49-F238E27FC236}">
                      <a16:creationId xmlns:a16="http://schemas.microsoft.com/office/drawing/2014/main" id="{1CC9A590-021A-6E5F-F268-7A062E1BC9F3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8" name="Cube 1097">
                  <a:extLst>
                    <a:ext uri="{FF2B5EF4-FFF2-40B4-BE49-F238E27FC236}">
                      <a16:creationId xmlns:a16="http://schemas.microsoft.com/office/drawing/2014/main" id="{3AD64B25-25B2-0EDB-F079-8848D040BA39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9" name="Cube 1098">
                  <a:extLst>
                    <a:ext uri="{FF2B5EF4-FFF2-40B4-BE49-F238E27FC236}">
                      <a16:creationId xmlns:a16="http://schemas.microsoft.com/office/drawing/2014/main" id="{011268D5-884A-27BE-4C5A-2528DACA888E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0" name="Cube 1099">
                  <a:extLst>
                    <a:ext uri="{FF2B5EF4-FFF2-40B4-BE49-F238E27FC236}">
                      <a16:creationId xmlns:a16="http://schemas.microsoft.com/office/drawing/2014/main" id="{76D4F9E3-833D-E1F2-77CD-B4D5A3B1115C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01" name="Cube 1100">
                  <a:extLst>
                    <a:ext uri="{FF2B5EF4-FFF2-40B4-BE49-F238E27FC236}">
                      <a16:creationId xmlns:a16="http://schemas.microsoft.com/office/drawing/2014/main" id="{70D134E2-768B-83DA-2A4F-227DF981CCC6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2" name="Cube 1101">
                  <a:extLst>
                    <a:ext uri="{FF2B5EF4-FFF2-40B4-BE49-F238E27FC236}">
                      <a16:creationId xmlns:a16="http://schemas.microsoft.com/office/drawing/2014/main" id="{AB4B01C4-C962-260F-BA21-E82B53853EC8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3" name="Cube 1102">
                  <a:extLst>
                    <a:ext uri="{FF2B5EF4-FFF2-40B4-BE49-F238E27FC236}">
                      <a16:creationId xmlns:a16="http://schemas.microsoft.com/office/drawing/2014/main" id="{25CF4350-151C-7F2F-2116-71EB64A6AF90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61" name="Group 1060">
                <a:extLst>
                  <a:ext uri="{FF2B5EF4-FFF2-40B4-BE49-F238E27FC236}">
                    <a16:creationId xmlns:a16="http://schemas.microsoft.com/office/drawing/2014/main" id="{F3348D24-11CD-2A82-AE47-C0ECD2668134}"/>
                  </a:ext>
                </a:extLst>
              </p:cNvPr>
              <p:cNvGrpSpPr/>
              <p:nvPr/>
            </p:nvGrpSpPr>
            <p:grpSpPr>
              <a:xfrm>
                <a:off x="9015959" y="1290636"/>
                <a:ext cx="552238" cy="4276725"/>
                <a:chOff x="5155088" y="892304"/>
                <a:chExt cx="675869" cy="4931202"/>
              </a:xfrm>
              <a:grpFill/>
            </p:grpSpPr>
            <p:sp>
              <p:nvSpPr>
                <p:cNvPr id="1084" name="Cube 1083">
                  <a:extLst>
                    <a:ext uri="{FF2B5EF4-FFF2-40B4-BE49-F238E27FC236}">
                      <a16:creationId xmlns:a16="http://schemas.microsoft.com/office/drawing/2014/main" id="{48CCC537-EB88-F3B5-6837-EDAFC61F51F0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5" name="Cube 1084">
                  <a:extLst>
                    <a:ext uri="{FF2B5EF4-FFF2-40B4-BE49-F238E27FC236}">
                      <a16:creationId xmlns:a16="http://schemas.microsoft.com/office/drawing/2014/main" id="{2714E742-FB05-503D-E1FE-3D17F4C972B7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6" name="Cube 1085">
                  <a:extLst>
                    <a:ext uri="{FF2B5EF4-FFF2-40B4-BE49-F238E27FC236}">
                      <a16:creationId xmlns:a16="http://schemas.microsoft.com/office/drawing/2014/main" id="{B1D4D708-39AE-C298-A9E8-C1B7F6B313B7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7" name="Cube 1086">
                  <a:extLst>
                    <a:ext uri="{FF2B5EF4-FFF2-40B4-BE49-F238E27FC236}">
                      <a16:creationId xmlns:a16="http://schemas.microsoft.com/office/drawing/2014/main" id="{DB13608D-AF6A-1C1E-7CF8-40867A45B545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8" name="Cube 1087">
                  <a:extLst>
                    <a:ext uri="{FF2B5EF4-FFF2-40B4-BE49-F238E27FC236}">
                      <a16:creationId xmlns:a16="http://schemas.microsoft.com/office/drawing/2014/main" id="{11EA597F-5B19-B4CC-D4DE-12E4621EFC5E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9" name="Cube 1088">
                  <a:extLst>
                    <a:ext uri="{FF2B5EF4-FFF2-40B4-BE49-F238E27FC236}">
                      <a16:creationId xmlns:a16="http://schemas.microsoft.com/office/drawing/2014/main" id="{D26B61AA-DF44-FAC8-5E4C-C2E2813AD254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0" name="Cube 1089">
                  <a:extLst>
                    <a:ext uri="{FF2B5EF4-FFF2-40B4-BE49-F238E27FC236}">
                      <a16:creationId xmlns:a16="http://schemas.microsoft.com/office/drawing/2014/main" id="{024706F9-9E27-DA8B-FB57-5288D3986284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1" name="Cube 1090">
                  <a:extLst>
                    <a:ext uri="{FF2B5EF4-FFF2-40B4-BE49-F238E27FC236}">
                      <a16:creationId xmlns:a16="http://schemas.microsoft.com/office/drawing/2014/main" id="{E522AE30-74DC-31F9-80B5-2A3B25FB2823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2" name="Cube 1091">
                  <a:extLst>
                    <a:ext uri="{FF2B5EF4-FFF2-40B4-BE49-F238E27FC236}">
                      <a16:creationId xmlns:a16="http://schemas.microsoft.com/office/drawing/2014/main" id="{36D19C63-63F3-B99B-D85A-F8110D60E3CD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3" name="Cube 1092">
                  <a:extLst>
                    <a:ext uri="{FF2B5EF4-FFF2-40B4-BE49-F238E27FC236}">
                      <a16:creationId xmlns:a16="http://schemas.microsoft.com/office/drawing/2014/main" id="{5B3BC749-777B-0A93-DC67-DC0DBB73ECA0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62" name="Group 1061">
                <a:extLst>
                  <a:ext uri="{FF2B5EF4-FFF2-40B4-BE49-F238E27FC236}">
                    <a16:creationId xmlns:a16="http://schemas.microsoft.com/office/drawing/2014/main" id="{BC310CF4-6FC6-3DE3-E1C9-59859B6DD628}"/>
                  </a:ext>
                </a:extLst>
              </p:cNvPr>
              <p:cNvGrpSpPr/>
              <p:nvPr/>
            </p:nvGrpSpPr>
            <p:grpSpPr>
              <a:xfrm>
                <a:off x="9421090" y="1290636"/>
                <a:ext cx="552238" cy="4276725"/>
                <a:chOff x="5155088" y="892304"/>
                <a:chExt cx="675869" cy="4931202"/>
              </a:xfrm>
              <a:grpFill/>
            </p:grpSpPr>
            <p:sp>
              <p:nvSpPr>
                <p:cNvPr id="1074" name="Cube 1073">
                  <a:extLst>
                    <a:ext uri="{FF2B5EF4-FFF2-40B4-BE49-F238E27FC236}">
                      <a16:creationId xmlns:a16="http://schemas.microsoft.com/office/drawing/2014/main" id="{DC54D9D9-8EBD-AC1C-9BA9-FCBAF9695AFA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5" name="Cube 1074">
                  <a:extLst>
                    <a:ext uri="{FF2B5EF4-FFF2-40B4-BE49-F238E27FC236}">
                      <a16:creationId xmlns:a16="http://schemas.microsoft.com/office/drawing/2014/main" id="{4CB36C62-17D2-4F85-071C-C4FC77963208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6" name="Cube 1075">
                  <a:extLst>
                    <a:ext uri="{FF2B5EF4-FFF2-40B4-BE49-F238E27FC236}">
                      <a16:creationId xmlns:a16="http://schemas.microsoft.com/office/drawing/2014/main" id="{E83AF994-CDB6-FCD6-D482-4E53C0DADBBA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7" name="Cube 1076">
                  <a:extLst>
                    <a:ext uri="{FF2B5EF4-FFF2-40B4-BE49-F238E27FC236}">
                      <a16:creationId xmlns:a16="http://schemas.microsoft.com/office/drawing/2014/main" id="{D6BAB116-2E27-7EAA-A84E-707AD43F117F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8" name="Cube 1077">
                  <a:extLst>
                    <a:ext uri="{FF2B5EF4-FFF2-40B4-BE49-F238E27FC236}">
                      <a16:creationId xmlns:a16="http://schemas.microsoft.com/office/drawing/2014/main" id="{B1324B8F-DE27-2706-0EBC-8C42D7779B5B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79" name="Cube 1078">
                  <a:extLst>
                    <a:ext uri="{FF2B5EF4-FFF2-40B4-BE49-F238E27FC236}">
                      <a16:creationId xmlns:a16="http://schemas.microsoft.com/office/drawing/2014/main" id="{78F0FBA2-1ACE-1F82-7A49-90E2EEE9FC18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0" name="Cube 1079">
                  <a:extLst>
                    <a:ext uri="{FF2B5EF4-FFF2-40B4-BE49-F238E27FC236}">
                      <a16:creationId xmlns:a16="http://schemas.microsoft.com/office/drawing/2014/main" id="{D35F084D-1E1F-85FD-011A-28FC6CB497E1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1" name="Cube 1080">
                  <a:extLst>
                    <a:ext uri="{FF2B5EF4-FFF2-40B4-BE49-F238E27FC236}">
                      <a16:creationId xmlns:a16="http://schemas.microsoft.com/office/drawing/2014/main" id="{895CE3B4-C1B5-4E25-2D24-F6C9FF9098BD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2" name="Cube 1081">
                  <a:extLst>
                    <a:ext uri="{FF2B5EF4-FFF2-40B4-BE49-F238E27FC236}">
                      <a16:creationId xmlns:a16="http://schemas.microsoft.com/office/drawing/2014/main" id="{3ADDCF7D-F0D6-0F78-036F-A9B615AD4A0C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3" name="Cube 1082">
                  <a:extLst>
                    <a:ext uri="{FF2B5EF4-FFF2-40B4-BE49-F238E27FC236}">
                      <a16:creationId xmlns:a16="http://schemas.microsoft.com/office/drawing/2014/main" id="{A89A0E74-7320-771D-AD76-CF83C62399E2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63" name="Group 1062">
                <a:extLst>
                  <a:ext uri="{FF2B5EF4-FFF2-40B4-BE49-F238E27FC236}">
                    <a16:creationId xmlns:a16="http://schemas.microsoft.com/office/drawing/2014/main" id="{19D8EFEF-0620-69BB-0CC2-577EE2AF7EB1}"/>
                  </a:ext>
                </a:extLst>
              </p:cNvPr>
              <p:cNvGrpSpPr/>
              <p:nvPr/>
            </p:nvGrpSpPr>
            <p:grpSpPr>
              <a:xfrm>
                <a:off x="9819670" y="1290636"/>
                <a:ext cx="552238" cy="4276725"/>
                <a:chOff x="5155088" y="892304"/>
                <a:chExt cx="675869" cy="4931202"/>
              </a:xfrm>
              <a:grpFill/>
            </p:grpSpPr>
            <p:sp>
              <p:nvSpPr>
                <p:cNvPr id="1064" name="Cube 1063">
                  <a:extLst>
                    <a:ext uri="{FF2B5EF4-FFF2-40B4-BE49-F238E27FC236}">
                      <a16:creationId xmlns:a16="http://schemas.microsoft.com/office/drawing/2014/main" id="{BA4A7089-D1DF-FAAA-2DF8-DBB55F5B6B3A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5" name="Cube 1064">
                  <a:extLst>
                    <a:ext uri="{FF2B5EF4-FFF2-40B4-BE49-F238E27FC236}">
                      <a16:creationId xmlns:a16="http://schemas.microsoft.com/office/drawing/2014/main" id="{4A85AA23-E29A-EB8C-2DFC-933714DB189A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6" name="Cube 1065">
                  <a:extLst>
                    <a:ext uri="{FF2B5EF4-FFF2-40B4-BE49-F238E27FC236}">
                      <a16:creationId xmlns:a16="http://schemas.microsoft.com/office/drawing/2014/main" id="{59B766F1-AD32-7E28-A7ED-89F40E1D7595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7" name="Cube 1066">
                  <a:extLst>
                    <a:ext uri="{FF2B5EF4-FFF2-40B4-BE49-F238E27FC236}">
                      <a16:creationId xmlns:a16="http://schemas.microsoft.com/office/drawing/2014/main" id="{99C554C3-E55D-F133-2FB5-C2E4D28EEE64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8" name="Cube 1067">
                  <a:extLst>
                    <a:ext uri="{FF2B5EF4-FFF2-40B4-BE49-F238E27FC236}">
                      <a16:creationId xmlns:a16="http://schemas.microsoft.com/office/drawing/2014/main" id="{6377EA34-36BC-6005-8A1A-5D0931988E30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69" name="Cube 1068">
                  <a:extLst>
                    <a:ext uri="{FF2B5EF4-FFF2-40B4-BE49-F238E27FC236}">
                      <a16:creationId xmlns:a16="http://schemas.microsoft.com/office/drawing/2014/main" id="{46C8653C-B0CF-2687-7982-2362887CF825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0" name="Cube 1069">
                  <a:extLst>
                    <a:ext uri="{FF2B5EF4-FFF2-40B4-BE49-F238E27FC236}">
                      <a16:creationId xmlns:a16="http://schemas.microsoft.com/office/drawing/2014/main" id="{436C7DF6-15A7-567E-5266-5EFCC22DECE7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71" name="Cube 1070">
                  <a:extLst>
                    <a:ext uri="{FF2B5EF4-FFF2-40B4-BE49-F238E27FC236}">
                      <a16:creationId xmlns:a16="http://schemas.microsoft.com/office/drawing/2014/main" id="{D3F76D4D-CEBC-698C-2386-913D3CF70B0C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2" name="Cube 1071">
                  <a:extLst>
                    <a:ext uri="{FF2B5EF4-FFF2-40B4-BE49-F238E27FC236}">
                      <a16:creationId xmlns:a16="http://schemas.microsoft.com/office/drawing/2014/main" id="{95041435-F16F-C89B-FF08-0958B3B47586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3" name="Cube 1072">
                  <a:extLst>
                    <a:ext uri="{FF2B5EF4-FFF2-40B4-BE49-F238E27FC236}">
                      <a16:creationId xmlns:a16="http://schemas.microsoft.com/office/drawing/2014/main" id="{A33A92B5-B455-A104-6484-37D55A11BBF8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43" name="Group 942">
              <a:extLst>
                <a:ext uri="{FF2B5EF4-FFF2-40B4-BE49-F238E27FC236}">
                  <a16:creationId xmlns:a16="http://schemas.microsoft.com/office/drawing/2014/main" id="{518A1B0A-FD73-28CA-5146-3AC18E70AC0D}"/>
                </a:ext>
              </a:extLst>
            </p:cNvPr>
            <p:cNvGrpSpPr/>
            <p:nvPr/>
          </p:nvGrpSpPr>
          <p:grpSpPr>
            <a:xfrm>
              <a:off x="8462677" y="2665758"/>
              <a:ext cx="1298711" cy="1226046"/>
              <a:chOff x="6202297" y="1290636"/>
              <a:chExt cx="4169611" cy="4276725"/>
            </a:xfrm>
            <a:solidFill>
              <a:srgbClr val="66CCFF"/>
            </a:solidFill>
          </p:grpSpPr>
          <p:grpSp>
            <p:nvGrpSpPr>
              <p:cNvPr id="944" name="Group 943">
                <a:extLst>
                  <a:ext uri="{FF2B5EF4-FFF2-40B4-BE49-F238E27FC236}">
                    <a16:creationId xmlns:a16="http://schemas.microsoft.com/office/drawing/2014/main" id="{15F4F0C8-134C-F3F6-4938-7CC2157B0EB4}"/>
                  </a:ext>
                </a:extLst>
              </p:cNvPr>
              <p:cNvGrpSpPr/>
              <p:nvPr/>
            </p:nvGrpSpPr>
            <p:grpSpPr>
              <a:xfrm>
                <a:off x="6202297" y="1290636"/>
                <a:ext cx="552238" cy="4276725"/>
                <a:chOff x="5155088" y="892304"/>
                <a:chExt cx="675869" cy="4931202"/>
              </a:xfrm>
              <a:grpFill/>
            </p:grpSpPr>
            <p:sp>
              <p:nvSpPr>
                <p:cNvPr id="1044" name="Cube 1043">
                  <a:extLst>
                    <a:ext uri="{FF2B5EF4-FFF2-40B4-BE49-F238E27FC236}">
                      <a16:creationId xmlns:a16="http://schemas.microsoft.com/office/drawing/2014/main" id="{898F1426-9E22-FE10-E714-B38DCBAD651C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5" name="Cube 1044">
                  <a:extLst>
                    <a:ext uri="{FF2B5EF4-FFF2-40B4-BE49-F238E27FC236}">
                      <a16:creationId xmlns:a16="http://schemas.microsoft.com/office/drawing/2014/main" id="{276B34EB-F891-3CC7-325E-0D5893FF9C84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6" name="Cube 1045">
                  <a:extLst>
                    <a:ext uri="{FF2B5EF4-FFF2-40B4-BE49-F238E27FC236}">
                      <a16:creationId xmlns:a16="http://schemas.microsoft.com/office/drawing/2014/main" id="{470689D8-08C5-DEE9-67E0-7E3D80586102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7" name="Cube 1046">
                  <a:extLst>
                    <a:ext uri="{FF2B5EF4-FFF2-40B4-BE49-F238E27FC236}">
                      <a16:creationId xmlns:a16="http://schemas.microsoft.com/office/drawing/2014/main" id="{25C233E0-F42B-47AF-23C2-E752313001DF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8" name="Cube 1047">
                  <a:extLst>
                    <a:ext uri="{FF2B5EF4-FFF2-40B4-BE49-F238E27FC236}">
                      <a16:creationId xmlns:a16="http://schemas.microsoft.com/office/drawing/2014/main" id="{9953AD46-81AD-8F29-DDBB-5ADBC2AE5808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49" name="Cube 1048">
                  <a:extLst>
                    <a:ext uri="{FF2B5EF4-FFF2-40B4-BE49-F238E27FC236}">
                      <a16:creationId xmlns:a16="http://schemas.microsoft.com/office/drawing/2014/main" id="{1C8894FB-A160-6CC1-AEC5-87929507801B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0" name="Cube 1049">
                  <a:extLst>
                    <a:ext uri="{FF2B5EF4-FFF2-40B4-BE49-F238E27FC236}">
                      <a16:creationId xmlns:a16="http://schemas.microsoft.com/office/drawing/2014/main" id="{192EC554-43C6-3814-37C9-C29CA3021B62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51" name="Cube 1050">
                  <a:extLst>
                    <a:ext uri="{FF2B5EF4-FFF2-40B4-BE49-F238E27FC236}">
                      <a16:creationId xmlns:a16="http://schemas.microsoft.com/office/drawing/2014/main" id="{192AFF23-52B3-206F-97D1-2FA3DAD44C11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2" name="Cube 1051">
                  <a:extLst>
                    <a:ext uri="{FF2B5EF4-FFF2-40B4-BE49-F238E27FC236}">
                      <a16:creationId xmlns:a16="http://schemas.microsoft.com/office/drawing/2014/main" id="{7906A2C0-5503-DA58-4FD1-4697829AE803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3" name="Cube 1052">
                  <a:extLst>
                    <a:ext uri="{FF2B5EF4-FFF2-40B4-BE49-F238E27FC236}">
                      <a16:creationId xmlns:a16="http://schemas.microsoft.com/office/drawing/2014/main" id="{3A990D41-8F63-8913-1B63-2570D5014B6D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45" name="Group 944">
                <a:extLst>
                  <a:ext uri="{FF2B5EF4-FFF2-40B4-BE49-F238E27FC236}">
                    <a16:creationId xmlns:a16="http://schemas.microsoft.com/office/drawing/2014/main" id="{74F5C120-A863-E60D-C6A1-C3DDA18F0A65}"/>
                  </a:ext>
                </a:extLst>
              </p:cNvPr>
              <p:cNvGrpSpPr/>
              <p:nvPr/>
            </p:nvGrpSpPr>
            <p:grpSpPr>
              <a:xfrm>
                <a:off x="6597248" y="1290636"/>
                <a:ext cx="552238" cy="4276725"/>
                <a:chOff x="5155088" y="892304"/>
                <a:chExt cx="675869" cy="4931202"/>
              </a:xfrm>
              <a:grpFill/>
            </p:grpSpPr>
            <p:sp>
              <p:nvSpPr>
                <p:cNvPr id="1034" name="Cube 1033">
                  <a:extLst>
                    <a:ext uri="{FF2B5EF4-FFF2-40B4-BE49-F238E27FC236}">
                      <a16:creationId xmlns:a16="http://schemas.microsoft.com/office/drawing/2014/main" id="{BB6A873F-A6C9-85CF-0BEC-E06E17936370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5" name="Cube 1034">
                  <a:extLst>
                    <a:ext uri="{FF2B5EF4-FFF2-40B4-BE49-F238E27FC236}">
                      <a16:creationId xmlns:a16="http://schemas.microsoft.com/office/drawing/2014/main" id="{EDB783D3-7915-4D48-DB84-271F9E8BD036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6" name="Cube 1035">
                  <a:extLst>
                    <a:ext uri="{FF2B5EF4-FFF2-40B4-BE49-F238E27FC236}">
                      <a16:creationId xmlns:a16="http://schemas.microsoft.com/office/drawing/2014/main" id="{1C2267A4-0987-F62C-81D4-E1A598A369FF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7" name="Cube 1036">
                  <a:extLst>
                    <a:ext uri="{FF2B5EF4-FFF2-40B4-BE49-F238E27FC236}">
                      <a16:creationId xmlns:a16="http://schemas.microsoft.com/office/drawing/2014/main" id="{49748336-6EA3-25CA-A884-278FF6AE36A3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8" name="Cube 1037">
                  <a:extLst>
                    <a:ext uri="{FF2B5EF4-FFF2-40B4-BE49-F238E27FC236}">
                      <a16:creationId xmlns:a16="http://schemas.microsoft.com/office/drawing/2014/main" id="{F3B6E577-EE04-05B4-76FB-1D6A9FD5F2DD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39" name="Cube 1038">
                  <a:extLst>
                    <a:ext uri="{FF2B5EF4-FFF2-40B4-BE49-F238E27FC236}">
                      <a16:creationId xmlns:a16="http://schemas.microsoft.com/office/drawing/2014/main" id="{E32CCAE3-50C2-2EFB-C11A-27F233FFBF41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0" name="Cube 1039">
                  <a:extLst>
                    <a:ext uri="{FF2B5EF4-FFF2-40B4-BE49-F238E27FC236}">
                      <a16:creationId xmlns:a16="http://schemas.microsoft.com/office/drawing/2014/main" id="{ADEC3AEE-EAF0-28B5-22B9-AA2D5CC248DE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41" name="Cube 1040">
                  <a:extLst>
                    <a:ext uri="{FF2B5EF4-FFF2-40B4-BE49-F238E27FC236}">
                      <a16:creationId xmlns:a16="http://schemas.microsoft.com/office/drawing/2014/main" id="{5DA1E395-081F-9117-A0C5-8813A1DCE7B6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2" name="Cube 1041">
                  <a:extLst>
                    <a:ext uri="{FF2B5EF4-FFF2-40B4-BE49-F238E27FC236}">
                      <a16:creationId xmlns:a16="http://schemas.microsoft.com/office/drawing/2014/main" id="{4CCECD42-C864-2F8D-6F4F-2B2D366ABEE4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3" name="Cube 1042">
                  <a:extLst>
                    <a:ext uri="{FF2B5EF4-FFF2-40B4-BE49-F238E27FC236}">
                      <a16:creationId xmlns:a16="http://schemas.microsoft.com/office/drawing/2014/main" id="{9AE49314-7850-4CD2-5063-AD74D9A103F8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46" name="Group 945">
                <a:extLst>
                  <a:ext uri="{FF2B5EF4-FFF2-40B4-BE49-F238E27FC236}">
                    <a16:creationId xmlns:a16="http://schemas.microsoft.com/office/drawing/2014/main" id="{1CA1E06C-8594-55E4-87D6-461F48CC2029}"/>
                  </a:ext>
                </a:extLst>
              </p:cNvPr>
              <p:cNvGrpSpPr/>
              <p:nvPr/>
            </p:nvGrpSpPr>
            <p:grpSpPr>
              <a:xfrm>
                <a:off x="7005288" y="1290636"/>
                <a:ext cx="552238" cy="4276725"/>
                <a:chOff x="5155088" y="892304"/>
                <a:chExt cx="675869" cy="4931202"/>
              </a:xfrm>
              <a:grpFill/>
            </p:grpSpPr>
            <p:sp>
              <p:nvSpPr>
                <p:cNvPr id="1024" name="Cube 1023">
                  <a:extLst>
                    <a:ext uri="{FF2B5EF4-FFF2-40B4-BE49-F238E27FC236}">
                      <a16:creationId xmlns:a16="http://schemas.microsoft.com/office/drawing/2014/main" id="{4EEFE3C3-C5AC-FAFE-1513-99ACDFB64CF3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5" name="Cube 1024">
                  <a:extLst>
                    <a:ext uri="{FF2B5EF4-FFF2-40B4-BE49-F238E27FC236}">
                      <a16:creationId xmlns:a16="http://schemas.microsoft.com/office/drawing/2014/main" id="{1CB5D27D-D485-FA64-7A4A-5115EE9E9843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6" name="Cube 1025">
                  <a:extLst>
                    <a:ext uri="{FF2B5EF4-FFF2-40B4-BE49-F238E27FC236}">
                      <a16:creationId xmlns:a16="http://schemas.microsoft.com/office/drawing/2014/main" id="{5A776F84-B839-00E3-4288-A07FB5FA49F3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7" name="Cube 1026">
                  <a:extLst>
                    <a:ext uri="{FF2B5EF4-FFF2-40B4-BE49-F238E27FC236}">
                      <a16:creationId xmlns:a16="http://schemas.microsoft.com/office/drawing/2014/main" id="{D79B2D26-A1A3-CBCF-4314-37AC6F3089F2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8" name="Cube 1027">
                  <a:extLst>
                    <a:ext uri="{FF2B5EF4-FFF2-40B4-BE49-F238E27FC236}">
                      <a16:creationId xmlns:a16="http://schemas.microsoft.com/office/drawing/2014/main" id="{38FDD781-E465-F932-FB55-A04687CDA163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29" name="Cube 1028">
                  <a:extLst>
                    <a:ext uri="{FF2B5EF4-FFF2-40B4-BE49-F238E27FC236}">
                      <a16:creationId xmlns:a16="http://schemas.microsoft.com/office/drawing/2014/main" id="{C86F74D5-7EC3-E9A9-B9A7-6028497AB4D2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0" name="Cube 1029">
                  <a:extLst>
                    <a:ext uri="{FF2B5EF4-FFF2-40B4-BE49-F238E27FC236}">
                      <a16:creationId xmlns:a16="http://schemas.microsoft.com/office/drawing/2014/main" id="{932D84C8-1157-F518-FDF7-32402AD189D0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31" name="Cube 1030">
                  <a:extLst>
                    <a:ext uri="{FF2B5EF4-FFF2-40B4-BE49-F238E27FC236}">
                      <a16:creationId xmlns:a16="http://schemas.microsoft.com/office/drawing/2014/main" id="{5BB86487-6809-8DF2-D5C0-F77A0B917277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2" name="Cube 1031">
                  <a:extLst>
                    <a:ext uri="{FF2B5EF4-FFF2-40B4-BE49-F238E27FC236}">
                      <a16:creationId xmlns:a16="http://schemas.microsoft.com/office/drawing/2014/main" id="{A0E9D0E3-40A7-1C8A-1C27-2234727FE33A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3" name="Cube 1032">
                  <a:extLst>
                    <a:ext uri="{FF2B5EF4-FFF2-40B4-BE49-F238E27FC236}">
                      <a16:creationId xmlns:a16="http://schemas.microsoft.com/office/drawing/2014/main" id="{B641300E-F1E4-DFB9-3709-C0ABC68FFBCA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47" name="Group 946">
                <a:extLst>
                  <a:ext uri="{FF2B5EF4-FFF2-40B4-BE49-F238E27FC236}">
                    <a16:creationId xmlns:a16="http://schemas.microsoft.com/office/drawing/2014/main" id="{5F6E6419-E5DD-5EBB-96DC-36EB39A18AD8}"/>
                  </a:ext>
                </a:extLst>
              </p:cNvPr>
              <p:cNvGrpSpPr/>
              <p:nvPr/>
            </p:nvGrpSpPr>
            <p:grpSpPr>
              <a:xfrm>
                <a:off x="7400240" y="1290636"/>
                <a:ext cx="552238" cy="4276725"/>
                <a:chOff x="5155088" y="892304"/>
                <a:chExt cx="675869" cy="4931202"/>
              </a:xfrm>
              <a:grpFill/>
            </p:grpSpPr>
            <p:sp>
              <p:nvSpPr>
                <p:cNvPr id="1014" name="Cube 1013">
                  <a:extLst>
                    <a:ext uri="{FF2B5EF4-FFF2-40B4-BE49-F238E27FC236}">
                      <a16:creationId xmlns:a16="http://schemas.microsoft.com/office/drawing/2014/main" id="{A659F8C3-079A-6D36-9EEE-7C5E5A0F4CE1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5" name="Cube 1014">
                  <a:extLst>
                    <a:ext uri="{FF2B5EF4-FFF2-40B4-BE49-F238E27FC236}">
                      <a16:creationId xmlns:a16="http://schemas.microsoft.com/office/drawing/2014/main" id="{23EE8F83-B9FD-9E78-CFE9-CA89380F893E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6" name="Cube 1015">
                  <a:extLst>
                    <a:ext uri="{FF2B5EF4-FFF2-40B4-BE49-F238E27FC236}">
                      <a16:creationId xmlns:a16="http://schemas.microsoft.com/office/drawing/2014/main" id="{DA77F5BF-6FE7-D660-5C3C-3591D404213F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7" name="Cube 1016">
                  <a:extLst>
                    <a:ext uri="{FF2B5EF4-FFF2-40B4-BE49-F238E27FC236}">
                      <a16:creationId xmlns:a16="http://schemas.microsoft.com/office/drawing/2014/main" id="{3EDC4785-19DB-571C-D38F-9D7F0A215B4C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8" name="Cube 1017">
                  <a:extLst>
                    <a:ext uri="{FF2B5EF4-FFF2-40B4-BE49-F238E27FC236}">
                      <a16:creationId xmlns:a16="http://schemas.microsoft.com/office/drawing/2014/main" id="{68F2AA78-69F9-FB41-8280-729E58F5F42C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19" name="Cube 1018">
                  <a:extLst>
                    <a:ext uri="{FF2B5EF4-FFF2-40B4-BE49-F238E27FC236}">
                      <a16:creationId xmlns:a16="http://schemas.microsoft.com/office/drawing/2014/main" id="{A02AD25C-3D3E-C7B8-F193-114404281410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0" name="Cube 1019">
                  <a:extLst>
                    <a:ext uri="{FF2B5EF4-FFF2-40B4-BE49-F238E27FC236}">
                      <a16:creationId xmlns:a16="http://schemas.microsoft.com/office/drawing/2014/main" id="{8BECA1FB-6915-B768-C01F-1E3B7BB5B813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21" name="Cube 1020">
                  <a:extLst>
                    <a:ext uri="{FF2B5EF4-FFF2-40B4-BE49-F238E27FC236}">
                      <a16:creationId xmlns:a16="http://schemas.microsoft.com/office/drawing/2014/main" id="{97E175E8-35A0-5177-ABD4-31CEF12ED5F1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2" name="Cube 1021">
                  <a:extLst>
                    <a:ext uri="{FF2B5EF4-FFF2-40B4-BE49-F238E27FC236}">
                      <a16:creationId xmlns:a16="http://schemas.microsoft.com/office/drawing/2014/main" id="{8D739D29-8656-BA74-D395-0ABAA0ADE302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3" name="Cube 1022">
                  <a:extLst>
                    <a:ext uri="{FF2B5EF4-FFF2-40B4-BE49-F238E27FC236}">
                      <a16:creationId xmlns:a16="http://schemas.microsoft.com/office/drawing/2014/main" id="{96811C26-9750-DF59-DA39-E6447F8B7D62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48" name="Group 947">
                <a:extLst>
                  <a:ext uri="{FF2B5EF4-FFF2-40B4-BE49-F238E27FC236}">
                    <a16:creationId xmlns:a16="http://schemas.microsoft.com/office/drawing/2014/main" id="{0AF10650-3DCA-AB2D-96C0-43F37B80B40E}"/>
                  </a:ext>
                </a:extLst>
              </p:cNvPr>
              <p:cNvGrpSpPr/>
              <p:nvPr/>
            </p:nvGrpSpPr>
            <p:grpSpPr>
              <a:xfrm>
                <a:off x="7813664" y="1290636"/>
                <a:ext cx="552238" cy="4276725"/>
                <a:chOff x="5155088" y="892304"/>
                <a:chExt cx="675869" cy="4931202"/>
              </a:xfrm>
              <a:grpFill/>
            </p:grpSpPr>
            <p:sp>
              <p:nvSpPr>
                <p:cNvPr id="1004" name="Cube 1003">
                  <a:extLst>
                    <a:ext uri="{FF2B5EF4-FFF2-40B4-BE49-F238E27FC236}">
                      <a16:creationId xmlns:a16="http://schemas.microsoft.com/office/drawing/2014/main" id="{8FB95A06-4950-1B34-BFEA-180078D17827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5" name="Cube 1004">
                  <a:extLst>
                    <a:ext uri="{FF2B5EF4-FFF2-40B4-BE49-F238E27FC236}">
                      <a16:creationId xmlns:a16="http://schemas.microsoft.com/office/drawing/2014/main" id="{4915B40F-2E6A-8C9F-EC8B-E5ADDE2BFF47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6" name="Cube 1005">
                  <a:extLst>
                    <a:ext uri="{FF2B5EF4-FFF2-40B4-BE49-F238E27FC236}">
                      <a16:creationId xmlns:a16="http://schemas.microsoft.com/office/drawing/2014/main" id="{1EC57688-1FE6-0926-2003-06CA0A29FB67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7" name="Cube 1006">
                  <a:extLst>
                    <a:ext uri="{FF2B5EF4-FFF2-40B4-BE49-F238E27FC236}">
                      <a16:creationId xmlns:a16="http://schemas.microsoft.com/office/drawing/2014/main" id="{EF5F03E9-DB00-FDF6-093A-63572C336020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8" name="Cube 1007">
                  <a:extLst>
                    <a:ext uri="{FF2B5EF4-FFF2-40B4-BE49-F238E27FC236}">
                      <a16:creationId xmlns:a16="http://schemas.microsoft.com/office/drawing/2014/main" id="{3877406D-DD94-B5E0-4B68-603F29A6E840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09" name="Cube 1008">
                  <a:extLst>
                    <a:ext uri="{FF2B5EF4-FFF2-40B4-BE49-F238E27FC236}">
                      <a16:creationId xmlns:a16="http://schemas.microsoft.com/office/drawing/2014/main" id="{D9FE77F4-081F-1CC6-EA8D-8DC134C0F083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0" name="Cube 1009">
                  <a:extLst>
                    <a:ext uri="{FF2B5EF4-FFF2-40B4-BE49-F238E27FC236}">
                      <a16:creationId xmlns:a16="http://schemas.microsoft.com/office/drawing/2014/main" id="{4A6F35E0-D892-FE23-FF58-432CD9A23AB3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11" name="Cube 1010">
                  <a:extLst>
                    <a:ext uri="{FF2B5EF4-FFF2-40B4-BE49-F238E27FC236}">
                      <a16:creationId xmlns:a16="http://schemas.microsoft.com/office/drawing/2014/main" id="{8EA75AE7-4057-767D-6364-577E1750FCD3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2" name="Cube 1011">
                  <a:extLst>
                    <a:ext uri="{FF2B5EF4-FFF2-40B4-BE49-F238E27FC236}">
                      <a16:creationId xmlns:a16="http://schemas.microsoft.com/office/drawing/2014/main" id="{C81666F8-56D2-FBD5-B7D7-B99BA3AB692F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3" name="Cube 1012">
                  <a:extLst>
                    <a:ext uri="{FF2B5EF4-FFF2-40B4-BE49-F238E27FC236}">
                      <a16:creationId xmlns:a16="http://schemas.microsoft.com/office/drawing/2014/main" id="{6AE0E2EC-63DB-01E0-E272-3002F50CBCDB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49" name="Group 948">
                <a:extLst>
                  <a:ext uri="{FF2B5EF4-FFF2-40B4-BE49-F238E27FC236}">
                    <a16:creationId xmlns:a16="http://schemas.microsoft.com/office/drawing/2014/main" id="{1B51997B-26C8-8241-BDB5-BB1418264FF8}"/>
                  </a:ext>
                </a:extLst>
              </p:cNvPr>
              <p:cNvGrpSpPr/>
              <p:nvPr/>
            </p:nvGrpSpPr>
            <p:grpSpPr>
              <a:xfrm>
                <a:off x="8208616" y="1290636"/>
                <a:ext cx="552238" cy="4276725"/>
                <a:chOff x="5155088" y="892304"/>
                <a:chExt cx="675869" cy="4931202"/>
              </a:xfrm>
              <a:grpFill/>
            </p:grpSpPr>
            <p:sp>
              <p:nvSpPr>
                <p:cNvPr id="994" name="Cube 993">
                  <a:extLst>
                    <a:ext uri="{FF2B5EF4-FFF2-40B4-BE49-F238E27FC236}">
                      <a16:creationId xmlns:a16="http://schemas.microsoft.com/office/drawing/2014/main" id="{27CF095B-5DB7-7E6A-3D2C-5F28298BA862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5" name="Cube 994">
                  <a:extLst>
                    <a:ext uri="{FF2B5EF4-FFF2-40B4-BE49-F238E27FC236}">
                      <a16:creationId xmlns:a16="http://schemas.microsoft.com/office/drawing/2014/main" id="{6C2DFDA8-49E4-10D5-7693-38D37E21DF0C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6" name="Cube 995">
                  <a:extLst>
                    <a:ext uri="{FF2B5EF4-FFF2-40B4-BE49-F238E27FC236}">
                      <a16:creationId xmlns:a16="http://schemas.microsoft.com/office/drawing/2014/main" id="{A47827C2-8A53-9872-E607-71A26C9C37B8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7" name="Cube 996">
                  <a:extLst>
                    <a:ext uri="{FF2B5EF4-FFF2-40B4-BE49-F238E27FC236}">
                      <a16:creationId xmlns:a16="http://schemas.microsoft.com/office/drawing/2014/main" id="{70DFAEA5-68B0-8C91-E81A-BE152ACB5F21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8" name="Cube 997">
                  <a:extLst>
                    <a:ext uri="{FF2B5EF4-FFF2-40B4-BE49-F238E27FC236}">
                      <a16:creationId xmlns:a16="http://schemas.microsoft.com/office/drawing/2014/main" id="{556B02C8-977C-D5DC-8111-FBB0B7DBFE03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99" name="Cube 998">
                  <a:extLst>
                    <a:ext uri="{FF2B5EF4-FFF2-40B4-BE49-F238E27FC236}">
                      <a16:creationId xmlns:a16="http://schemas.microsoft.com/office/drawing/2014/main" id="{F138F96C-3642-2513-BC43-1ED43B8B8DD4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0" name="Cube 999">
                  <a:extLst>
                    <a:ext uri="{FF2B5EF4-FFF2-40B4-BE49-F238E27FC236}">
                      <a16:creationId xmlns:a16="http://schemas.microsoft.com/office/drawing/2014/main" id="{F4B76ECE-0457-7C58-A831-40A9EF292720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01" name="Cube 1000">
                  <a:extLst>
                    <a:ext uri="{FF2B5EF4-FFF2-40B4-BE49-F238E27FC236}">
                      <a16:creationId xmlns:a16="http://schemas.microsoft.com/office/drawing/2014/main" id="{BC5B38A0-66F6-211F-CB25-98B42881CFAC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2" name="Cube 1001">
                  <a:extLst>
                    <a:ext uri="{FF2B5EF4-FFF2-40B4-BE49-F238E27FC236}">
                      <a16:creationId xmlns:a16="http://schemas.microsoft.com/office/drawing/2014/main" id="{47584A6D-AFC4-DCD0-A03F-87A105E9A62F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3" name="Cube 1002">
                  <a:extLst>
                    <a:ext uri="{FF2B5EF4-FFF2-40B4-BE49-F238E27FC236}">
                      <a16:creationId xmlns:a16="http://schemas.microsoft.com/office/drawing/2014/main" id="{9307C303-67D3-EE9B-CEA7-6E3B7F69FCBA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50" name="Group 949">
                <a:extLst>
                  <a:ext uri="{FF2B5EF4-FFF2-40B4-BE49-F238E27FC236}">
                    <a16:creationId xmlns:a16="http://schemas.microsoft.com/office/drawing/2014/main" id="{DEACB7CD-9A06-7FDE-B4FF-0510D0C01931}"/>
                  </a:ext>
                </a:extLst>
              </p:cNvPr>
              <p:cNvGrpSpPr/>
              <p:nvPr/>
            </p:nvGrpSpPr>
            <p:grpSpPr>
              <a:xfrm>
                <a:off x="8617377" y="1290636"/>
                <a:ext cx="552238" cy="4276725"/>
                <a:chOff x="5155088" y="892304"/>
                <a:chExt cx="675869" cy="4931202"/>
              </a:xfrm>
              <a:grpFill/>
            </p:grpSpPr>
            <p:sp>
              <p:nvSpPr>
                <p:cNvPr id="984" name="Cube 983">
                  <a:extLst>
                    <a:ext uri="{FF2B5EF4-FFF2-40B4-BE49-F238E27FC236}">
                      <a16:creationId xmlns:a16="http://schemas.microsoft.com/office/drawing/2014/main" id="{F5D66274-1701-38B4-8462-76D703E6CD33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5" name="Cube 984">
                  <a:extLst>
                    <a:ext uri="{FF2B5EF4-FFF2-40B4-BE49-F238E27FC236}">
                      <a16:creationId xmlns:a16="http://schemas.microsoft.com/office/drawing/2014/main" id="{24D6AC60-10D4-A3CB-19A1-5EC48E02F7A5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6" name="Cube 985">
                  <a:extLst>
                    <a:ext uri="{FF2B5EF4-FFF2-40B4-BE49-F238E27FC236}">
                      <a16:creationId xmlns:a16="http://schemas.microsoft.com/office/drawing/2014/main" id="{46B63929-6F48-66EE-6EDE-32FADB2E9889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7" name="Cube 986">
                  <a:extLst>
                    <a:ext uri="{FF2B5EF4-FFF2-40B4-BE49-F238E27FC236}">
                      <a16:creationId xmlns:a16="http://schemas.microsoft.com/office/drawing/2014/main" id="{F9B7758B-BA4A-0CFB-97E1-12E3E8F47992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8" name="Cube 987">
                  <a:extLst>
                    <a:ext uri="{FF2B5EF4-FFF2-40B4-BE49-F238E27FC236}">
                      <a16:creationId xmlns:a16="http://schemas.microsoft.com/office/drawing/2014/main" id="{11F785CF-B781-D2FD-2531-E1C3E8AE6A75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89" name="Cube 988">
                  <a:extLst>
                    <a:ext uri="{FF2B5EF4-FFF2-40B4-BE49-F238E27FC236}">
                      <a16:creationId xmlns:a16="http://schemas.microsoft.com/office/drawing/2014/main" id="{C6BF0579-1F60-8051-31FB-07FE938AFC0D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0" name="Cube 989">
                  <a:extLst>
                    <a:ext uri="{FF2B5EF4-FFF2-40B4-BE49-F238E27FC236}">
                      <a16:creationId xmlns:a16="http://schemas.microsoft.com/office/drawing/2014/main" id="{EE171E77-D543-BBE4-A873-CE9ABB46AA0E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91" name="Cube 990">
                  <a:extLst>
                    <a:ext uri="{FF2B5EF4-FFF2-40B4-BE49-F238E27FC236}">
                      <a16:creationId xmlns:a16="http://schemas.microsoft.com/office/drawing/2014/main" id="{7E5F0B99-99A3-750C-4041-5EE03B80A1C6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2" name="Cube 991">
                  <a:extLst>
                    <a:ext uri="{FF2B5EF4-FFF2-40B4-BE49-F238E27FC236}">
                      <a16:creationId xmlns:a16="http://schemas.microsoft.com/office/drawing/2014/main" id="{DAB3C132-D838-31D8-9411-2AFFAD896866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3" name="Cube 992">
                  <a:extLst>
                    <a:ext uri="{FF2B5EF4-FFF2-40B4-BE49-F238E27FC236}">
                      <a16:creationId xmlns:a16="http://schemas.microsoft.com/office/drawing/2014/main" id="{357983BE-6AEF-519E-C6F5-56D08A45BE36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51" name="Group 950">
                <a:extLst>
                  <a:ext uri="{FF2B5EF4-FFF2-40B4-BE49-F238E27FC236}">
                    <a16:creationId xmlns:a16="http://schemas.microsoft.com/office/drawing/2014/main" id="{0F57FBEB-A860-6898-1996-624015AE1F78}"/>
                  </a:ext>
                </a:extLst>
              </p:cNvPr>
              <p:cNvGrpSpPr/>
              <p:nvPr/>
            </p:nvGrpSpPr>
            <p:grpSpPr>
              <a:xfrm>
                <a:off x="9015959" y="1290636"/>
                <a:ext cx="552238" cy="4276725"/>
                <a:chOff x="5155088" y="892304"/>
                <a:chExt cx="675869" cy="4931202"/>
              </a:xfrm>
              <a:grpFill/>
            </p:grpSpPr>
            <p:sp>
              <p:nvSpPr>
                <p:cNvPr id="974" name="Cube 973">
                  <a:extLst>
                    <a:ext uri="{FF2B5EF4-FFF2-40B4-BE49-F238E27FC236}">
                      <a16:creationId xmlns:a16="http://schemas.microsoft.com/office/drawing/2014/main" id="{C8836623-A0B6-411F-6085-87F0ABE50317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5" name="Cube 974">
                  <a:extLst>
                    <a:ext uri="{FF2B5EF4-FFF2-40B4-BE49-F238E27FC236}">
                      <a16:creationId xmlns:a16="http://schemas.microsoft.com/office/drawing/2014/main" id="{ED08547D-706A-0CD9-3AE7-5DAAACBAB249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6" name="Cube 975">
                  <a:extLst>
                    <a:ext uri="{FF2B5EF4-FFF2-40B4-BE49-F238E27FC236}">
                      <a16:creationId xmlns:a16="http://schemas.microsoft.com/office/drawing/2014/main" id="{FD7274CF-7832-BFA3-ACCC-432BFC04AFC1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7" name="Cube 976">
                  <a:extLst>
                    <a:ext uri="{FF2B5EF4-FFF2-40B4-BE49-F238E27FC236}">
                      <a16:creationId xmlns:a16="http://schemas.microsoft.com/office/drawing/2014/main" id="{A99C9AB5-A136-BB1B-19F7-3D77D3F288BB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8" name="Cube 977">
                  <a:extLst>
                    <a:ext uri="{FF2B5EF4-FFF2-40B4-BE49-F238E27FC236}">
                      <a16:creationId xmlns:a16="http://schemas.microsoft.com/office/drawing/2014/main" id="{9EEDFB41-0FDB-CA83-6E51-535393900126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79" name="Cube 978">
                  <a:extLst>
                    <a:ext uri="{FF2B5EF4-FFF2-40B4-BE49-F238E27FC236}">
                      <a16:creationId xmlns:a16="http://schemas.microsoft.com/office/drawing/2014/main" id="{031D92AF-008B-2D6A-C4A1-B468C6831B3B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0" name="Cube 979">
                  <a:extLst>
                    <a:ext uri="{FF2B5EF4-FFF2-40B4-BE49-F238E27FC236}">
                      <a16:creationId xmlns:a16="http://schemas.microsoft.com/office/drawing/2014/main" id="{74C671AD-91C1-69E2-3938-30B560422A13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81" name="Cube 980">
                  <a:extLst>
                    <a:ext uri="{FF2B5EF4-FFF2-40B4-BE49-F238E27FC236}">
                      <a16:creationId xmlns:a16="http://schemas.microsoft.com/office/drawing/2014/main" id="{BCB27D53-EDA9-6F0F-C945-0CADF475647E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2" name="Cube 981">
                  <a:extLst>
                    <a:ext uri="{FF2B5EF4-FFF2-40B4-BE49-F238E27FC236}">
                      <a16:creationId xmlns:a16="http://schemas.microsoft.com/office/drawing/2014/main" id="{C560C02E-55C9-0388-BE7B-5AF76B8D7329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3" name="Cube 982">
                  <a:extLst>
                    <a:ext uri="{FF2B5EF4-FFF2-40B4-BE49-F238E27FC236}">
                      <a16:creationId xmlns:a16="http://schemas.microsoft.com/office/drawing/2014/main" id="{D8684192-E773-5AF8-0494-E5ADC7645BAC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52" name="Group 951">
                <a:extLst>
                  <a:ext uri="{FF2B5EF4-FFF2-40B4-BE49-F238E27FC236}">
                    <a16:creationId xmlns:a16="http://schemas.microsoft.com/office/drawing/2014/main" id="{C40E8B46-F20C-B1B3-9C1B-4C19FDC336CD}"/>
                  </a:ext>
                </a:extLst>
              </p:cNvPr>
              <p:cNvGrpSpPr/>
              <p:nvPr/>
            </p:nvGrpSpPr>
            <p:grpSpPr>
              <a:xfrm>
                <a:off x="9421090" y="1290636"/>
                <a:ext cx="552238" cy="4276725"/>
                <a:chOff x="5155088" y="892304"/>
                <a:chExt cx="675869" cy="4931202"/>
              </a:xfrm>
              <a:grpFill/>
            </p:grpSpPr>
            <p:sp>
              <p:nvSpPr>
                <p:cNvPr id="964" name="Cube 963">
                  <a:extLst>
                    <a:ext uri="{FF2B5EF4-FFF2-40B4-BE49-F238E27FC236}">
                      <a16:creationId xmlns:a16="http://schemas.microsoft.com/office/drawing/2014/main" id="{74491228-865C-CEA1-2F46-E478073689BC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5" name="Cube 964">
                  <a:extLst>
                    <a:ext uri="{FF2B5EF4-FFF2-40B4-BE49-F238E27FC236}">
                      <a16:creationId xmlns:a16="http://schemas.microsoft.com/office/drawing/2014/main" id="{BD992127-E7D5-219D-2C0E-8981C37DD122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6" name="Cube 965">
                  <a:extLst>
                    <a:ext uri="{FF2B5EF4-FFF2-40B4-BE49-F238E27FC236}">
                      <a16:creationId xmlns:a16="http://schemas.microsoft.com/office/drawing/2014/main" id="{98B656CE-03A3-5728-4A25-1E6D39913391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7" name="Cube 966">
                  <a:extLst>
                    <a:ext uri="{FF2B5EF4-FFF2-40B4-BE49-F238E27FC236}">
                      <a16:creationId xmlns:a16="http://schemas.microsoft.com/office/drawing/2014/main" id="{075950DE-B960-488C-7139-0DCF98BD1E06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8" name="Cube 967">
                  <a:extLst>
                    <a:ext uri="{FF2B5EF4-FFF2-40B4-BE49-F238E27FC236}">
                      <a16:creationId xmlns:a16="http://schemas.microsoft.com/office/drawing/2014/main" id="{4043BD5D-8651-F53A-1AB9-81F9E282AFF6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69" name="Cube 968">
                  <a:extLst>
                    <a:ext uri="{FF2B5EF4-FFF2-40B4-BE49-F238E27FC236}">
                      <a16:creationId xmlns:a16="http://schemas.microsoft.com/office/drawing/2014/main" id="{34A31882-3DFB-68FA-D471-B96B41DBD73B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0" name="Cube 969">
                  <a:extLst>
                    <a:ext uri="{FF2B5EF4-FFF2-40B4-BE49-F238E27FC236}">
                      <a16:creationId xmlns:a16="http://schemas.microsoft.com/office/drawing/2014/main" id="{F0DACCCA-1943-2F75-1B6B-CCBDC86FEA70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71" name="Cube 970">
                  <a:extLst>
                    <a:ext uri="{FF2B5EF4-FFF2-40B4-BE49-F238E27FC236}">
                      <a16:creationId xmlns:a16="http://schemas.microsoft.com/office/drawing/2014/main" id="{D6931432-E256-1DA3-635D-A0ECFAB754D6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2" name="Cube 971">
                  <a:extLst>
                    <a:ext uri="{FF2B5EF4-FFF2-40B4-BE49-F238E27FC236}">
                      <a16:creationId xmlns:a16="http://schemas.microsoft.com/office/drawing/2014/main" id="{B6DDAA70-FA4A-EA81-B93A-9F648BE9189D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3" name="Cube 972">
                  <a:extLst>
                    <a:ext uri="{FF2B5EF4-FFF2-40B4-BE49-F238E27FC236}">
                      <a16:creationId xmlns:a16="http://schemas.microsoft.com/office/drawing/2014/main" id="{7BF88693-8040-B61C-FCF9-F1514659E986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53" name="Group 952">
                <a:extLst>
                  <a:ext uri="{FF2B5EF4-FFF2-40B4-BE49-F238E27FC236}">
                    <a16:creationId xmlns:a16="http://schemas.microsoft.com/office/drawing/2014/main" id="{B11E3209-7DE4-91FD-06C3-1337302771EC}"/>
                  </a:ext>
                </a:extLst>
              </p:cNvPr>
              <p:cNvGrpSpPr/>
              <p:nvPr/>
            </p:nvGrpSpPr>
            <p:grpSpPr>
              <a:xfrm>
                <a:off x="9819670" y="1290636"/>
                <a:ext cx="552238" cy="4276725"/>
                <a:chOff x="5155088" y="892304"/>
                <a:chExt cx="675869" cy="4931202"/>
              </a:xfrm>
              <a:grpFill/>
            </p:grpSpPr>
            <p:sp>
              <p:nvSpPr>
                <p:cNvPr id="954" name="Cube 953">
                  <a:extLst>
                    <a:ext uri="{FF2B5EF4-FFF2-40B4-BE49-F238E27FC236}">
                      <a16:creationId xmlns:a16="http://schemas.microsoft.com/office/drawing/2014/main" id="{22EF2B71-22A8-6C25-E5AB-C4B363103FA9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5" name="Cube 954">
                  <a:extLst>
                    <a:ext uri="{FF2B5EF4-FFF2-40B4-BE49-F238E27FC236}">
                      <a16:creationId xmlns:a16="http://schemas.microsoft.com/office/drawing/2014/main" id="{123B6FDC-C2CB-B11C-F466-3FD37B79E875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6" name="Cube 955">
                  <a:extLst>
                    <a:ext uri="{FF2B5EF4-FFF2-40B4-BE49-F238E27FC236}">
                      <a16:creationId xmlns:a16="http://schemas.microsoft.com/office/drawing/2014/main" id="{18964DFA-FB06-4B6D-AB7A-497CED633F8A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7" name="Cube 956">
                  <a:extLst>
                    <a:ext uri="{FF2B5EF4-FFF2-40B4-BE49-F238E27FC236}">
                      <a16:creationId xmlns:a16="http://schemas.microsoft.com/office/drawing/2014/main" id="{38CB0B2D-D294-6348-CC68-A71BD45EAAAD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8" name="Cube 957">
                  <a:extLst>
                    <a:ext uri="{FF2B5EF4-FFF2-40B4-BE49-F238E27FC236}">
                      <a16:creationId xmlns:a16="http://schemas.microsoft.com/office/drawing/2014/main" id="{0933742A-E76E-2C7D-FD32-E7D680785E78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59" name="Cube 958">
                  <a:extLst>
                    <a:ext uri="{FF2B5EF4-FFF2-40B4-BE49-F238E27FC236}">
                      <a16:creationId xmlns:a16="http://schemas.microsoft.com/office/drawing/2014/main" id="{042C9B3C-18FC-E589-A81C-1ADDF0D7EC44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0" name="Cube 959">
                  <a:extLst>
                    <a:ext uri="{FF2B5EF4-FFF2-40B4-BE49-F238E27FC236}">
                      <a16:creationId xmlns:a16="http://schemas.microsoft.com/office/drawing/2014/main" id="{45C71FEA-4C88-8AAC-3351-D87B71466820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61" name="Cube 960">
                  <a:extLst>
                    <a:ext uri="{FF2B5EF4-FFF2-40B4-BE49-F238E27FC236}">
                      <a16:creationId xmlns:a16="http://schemas.microsoft.com/office/drawing/2014/main" id="{95187AA4-6828-AF2B-5DA7-611B8A94E0F2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2" name="Cube 961">
                  <a:extLst>
                    <a:ext uri="{FF2B5EF4-FFF2-40B4-BE49-F238E27FC236}">
                      <a16:creationId xmlns:a16="http://schemas.microsoft.com/office/drawing/2014/main" id="{03AD5C6A-9AFA-6726-FEE2-E23E04AAAAF7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3" name="Cube 962">
                  <a:extLst>
                    <a:ext uri="{FF2B5EF4-FFF2-40B4-BE49-F238E27FC236}">
                      <a16:creationId xmlns:a16="http://schemas.microsoft.com/office/drawing/2014/main" id="{8BA9FCF9-9196-B1B4-6EC8-A276C9379A86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286" name="Group 1285">
              <a:extLst>
                <a:ext uri="{FF2B5EF4-FFF2-40B4-BE49-F238E27FC236}">
                  <a16:creationId xmlns:a16="http://schemas.microsoft.com/office/drawing/2014/main" id="{57C77EE1-B5DE-464E-9CE5-99628528BF45}"/>
                </a:ext>
              </a:extLst>
            </p:cNvPr>
            <p:cNvGrpSpPr/>
            <p:nvPr/>
          </p:nvGrpSpPr>
          <p:grpSpPr>
            <a:xfrm>
              <a:off x="10099528" y="2682290"/>
              <a:ext cx="173984" cy="1209345"/>
              <a:chOff x="8817478" y="2260233"/>
              <a:chExt cx="173984" cy="1209345"/>
            </a:xfrm>
          </p:grpSpPr>
          <p:sp>
            <p:nvSpPr>
              <p:cNvPr id="931" name="Cube 930">
                <a:extLst>
                  <a:ext uri="{FF2B5EF4-FFF2-40B4-BE49-F238E27FC236}">
                    <a16:creationId xmlns:a16="http://schemas.microsoft.com/office/drawing/2014/main" id="{110B0A14-1488-8BEB-C4D7-BAD43F1EF1AE}"/>
                  </a:ext>
                </a:extLst>
              </p:cNvPr>
              <p:cNvSpPr/>
              <p:nvPr/>
            </p:nvSpPr>
            <p:spPr>
              <a:xfrm>
                <a:off x="8817480" y="3313578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2" name="Cube 931">
                <a:extLst>
                  <a:ext uri="{FF2B5EF4-FFF2-40B4-BE49-F238E27FC236}">
                    <a16:creationId xmlns:a16="http://schemas.microsoft.com/office/drawing/2014/main" id="{AC97DFFE-45BD-30A8-A927-E166BF3BDB74}"/>
                  </a:ext>
                </a:extLst>
              </p:cNvPr>
              <p:cNvSpPr/>
              <p:nvPr/>
            </p:nvSpPr>
            <p:spPr>
              <a:xfrm>
                <a:off x="8817480" y="3196577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3" name="Cube 932">
                <a:extLst>
                  <a:ext uri="{FF2B5EF4-FFF2-40B4-BE49-F238E27FC236}">
                    <a16:creationId xmlns:a16="http://schemas.microsoft.com/office/drawing/2014/main" id="{40A821FE-079B-CDE3-E04D-152950C16867}"/>
                  </a:ext>
                </a:extLst>
              </p:cNvPr>
              <p:cNvSpPr/>
              <p:nvPr/>
            </p:nvSpPr>
            <p:spPr>
              <a:xfrm>
                <a:off x="8817480" y="3079577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4" name="Cube 933">
                <a:extLst>
                  <a:ext uri="{FF2B5EF4-FFF2-40B4-BE49-F238E27FC236}">
                    <a16:creationId xmlns:a16="http://schemas.microsoft.com/office/drawing/2014/main" id="{22B60BC1-05DD-158A-CE24-A17EDEB19975}"/>
                  </a:ext>
                </a:extLst>
              </p:cNvPr>
              <p:cNvSpPr/>
              <p:nvPr/>
            </p:nvSpPr>
            <p:spPr>
              <a:xfrm>
                <a:off x="8817479" y="2962576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5" name="Cube 934">
                <a:extLst>
                  <a:ext uri="{FF2B5EF4-FFF2-40B4-BE49-F238E27FC236}">
                    <a16:creationId xmlns:a16="http://schemas.microsoft.com/office/drawing/2014/main" id="{9D3CB4BB-5529-2F8D-FEDD-A50AE0DDEF77}"/>
                  </a:ext>
                </a:extLst>
              </p:cNvPr>
              <p:cNvSpPr/>
              <p:nvPr/>
            </p:nvSpPr>
            <p:spPr>
              <a:xfrm>
                <a:off x="8817479" y="2845576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6" name="Cube 935">
                <a:extLst>
                  <a:ext uri="{FF2B5EF4-FFF2-40B4-BE49-F238E27FC236}">
                    <a16:creationId xmlns:a16="http://schemas.microsoft.com/office/drawing/2014/main" id="{47D95065-A620-DF7C-2DC3-46DA60B2B35B}"/>
                  </a:ext>
                </a:extLst>
              </p:cNvPr>
              <p:cNvSpPr/>
              <p:nvPr/>
            </p:nvSpPr>
            <p:spPr>
              <a:xfrm>
                <a:off x="8817479" y="2728466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7" name="Cube 936">
                <a:extLst>
                  <a:ext uri="{FF2B5EF4-FFF2-40B4-BE49-F238E27FC236}">
                    <a16:creationId xmlns:a16="http://schemas.microsoft.com/office/drawing/2014/main" id="{001773A7-7391-A11E-26BA-0ACC4795454D}"/>
                  </a:ext>
                </a:extLst>
              </p:cNvPr>
              <p:cNvSpPr/>
              <p:nvPr/>
            </p:nvSpPr>
            <p:spPr>
              <a:xfrm>
                <a:off x="8817479" y="2611355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8" name="Cube 937">
                <a:extLst>
                  <a:ext uri="{FF2B5EF4-FFF2-40B4-BE49-F238E27FC236}">
                    <a16:creationId xmlns:a16="http://schemas.microsoft.com/office/drawing/2014/main" id="{E165D326-FF34-33D3-ED1E-9D81E34FB8B3}"/>
                  </a:ext>
                </a:extLst>
              </p:cNvPr>
              <p:cNvSpPr/>
              <p:nvPr/>
            </p:nvSpPr>
            <p:spPr>
              <a:xfrm>
                <a:off x="8817478" y="2494245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9" name="Cube 938">
                <a:extLst>
                  <a:ext uri="{FF2B5EF4-FFF2-40B4-BE49-F238E27FC236}">
                    <a16:creationId xmlns:a16="http://schemas.microsoft.com/office/drawing/2014/main" id="{89ABA8FC-BEEA-2B6F-403F-B379CA898442}"/>
                  </a:ext>
                </a:extLst>
              </p:cNvPr>
              <p:cNvSpPr/>
              <p:nvPr/>
            </p:nvSpPr>
            <p:spPr>
              <a:xfrm>
                <a:off x="8817478" y="2377135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0" name="Cube 939">
                <a:extLst>
                  <a:ext uri="{FF2B5EF4-FFF2-40B4-BE49-F238E27FC236}">
                    <a16:creationId xmlns:a16="http://schemas.microsoft.com/office/drawing/2014/main" id="{788F4DC4-1E83-3443-14C3-66C250DA9C9F}"/>
                  </a:ext>
                </a:extLst>
              </p:cNvPr>
              <p:cNvSpPr/>
              <p:nvPr/>
            </p:nvSpPr>
            <p:spPr>
              <a:xfrm>
                <a:off x="8817478" y="2260233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88" name="Group 1287">
              <a:extLst>
                <a:ext uri="{FF2B5EF4-FFF2-40B4-BE49-F238E27FC236}">
                  <a16:creationId xmlns:a16="http://schemas.microsoft.com/office/drawing/2014/main" id="{F000EFBC-3BBE-27B2-E5EC-45E6CD183B9A}"/>
                </a:ext>
              </a:extLst>
            </p:cNvPr>
            <p:cNvGrpSpPr/>
            <p:nvPr/>
          </p:nvGrpSpPr>
          <p:grpSpPr>
            <a:xfrm>
              <a:off x="10406137" y="2679248"/>
              <a:ext cx="173984" cy="1209345"/>
              <a:chOff x="9038278" y="2263275"/>
              <a:chExt cx="173984" cy="1209345"/>
            </a:xfrm>
          </p:grpSpPr>
          <p:sp>
            <p:nvSpPr>
              <p:cNvPr id="921" name="Cube 920">
                <a:extLst>
                  <a:ext uri="{FF2B5EF4-FFF2-40B4-BE49-F238E27FC236}">
                    <a16:creationId xmlns:a16="http://schemas.microsoft.com/office/drawing/2014/main" id="{181A8CEF-3D0A-4F57-1B73-6030013FAD52}"/>
                  </a:ext>
                </a:extLst>
              </p:cNvPr>
              <p:cNvSpPr/>
              <p:nvPr/>
            </p:nvSpPr>
            <p:spPr>
              <a:xfrm>
                <a:off x="9038280" y="3316620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2" name="Cube 921">
                <a:extLst>
                  <a:ext uri="{FF2B5EF4-FFF2-40B4-BE49-F238E27FC236}">
                    <a16:creationId xmlns:a16="http://schemas.microsoft.com/office/drawing/2014/main" id="{699D105F-30D0-3B33-AF15-5C68E0BC6FC7}"/>
                  </a:ext>
                </a:extLst>
              </p:cNvPr>
              <p:cNvSpPr/>
              <p:nvPr/>
            </p:nvSpPr>
            <p:spPr>
              <a:xfrm>
                <a:off x="9038280" y="3199619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3" name="Cube 922">
                <a:extLst>
                  <a:ext uri="{FF2B5EF4-FFF2-40B4-BE49-F238E27FC236}">
                    <a16:creationId xmlns:a16="http://schemas.microsoft.com/office/drawing/2014/main" id="{A7F829CC-6A32-3383-7A88-8F6AF4F5C82C}"/>
                  </a:ext>
                </a:extLst>
              </p:cNvPr>
              <p:cNvSpPr/>
              <p:nvPr/>
            </p:nvSpPr>
            <p:spPr>
              <a:xfrm>
                <a:off x="9038280" y="3082619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4" name="Cube 923">
                <a:extLst>
                  <a:ext uri="{FF2B5EF4-FFF2-40B4-BE49-F238E27FC236}">
                    <a16:creationId xmlns:a16="http://schemas.microsoft.com/office/drawing/2014/main" id="{27958836-0DA1-EF57-183F-5BCC84517FA7}"/>
                  </a:ext>
                </a:extLst>
              </p:cNvPr>
              <p:cNvSpPr/>
              <p:nvPr/>
            </p:nvSpPr>
            <p:spPr>
              <a:xfrm>
                <a:off x="9038279" y="2965618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5" name="Cube 924">
                <a:extLst>
                  <a:ext uri="{FF2B5EF4-FFF2-40B4-BE49-F238E27FC236}">
                    <a16:creationId xmlns:a16="http://schemas.microsoft.com/office/drawing/2014/main" id="{FEEF849D-B2D3-5900-6C59-5BB5D0017628}"/>
                  </a:ext>
                </a:extLst>
              </p:cNvPr>
              <p:cNvSpPr/>
              <p:nvPr/>
            </p:nvSpPr>
            <p:spPr>
              <a:xfrm>
                <a:off x="9038279" y="2848618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6" name="Cube 925">
                <a:extLst>
                  <a:ext uri="{FF2B5EF4-FFF2-40B4-BE49-F238E27FC236}">
                    <a16:creationId xmlns:a16="http://schemas.microsoft.com/office/drawing/2014/main" id="{77CAE53E-C2C0-1EAD-11A4-030FE03CAA52}"/>
                  </a:ext>
                </a:extLst>
              </p:cNvPr>
              <p:cNvSpPr/>
              <p:nvPr/>
            </p:nvSpPr>
            <p:spPr>
              <a:xfrm>
                <a:off x="9038279" y="2731508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7" name="Cube 926">
                <a:extLst>
                  <a:ext uri="{FF2B5EF4-FFF2-40B4-BE49-F238E27FC236}">
                    <a16:creationId xmlns:a16="http://schemas.microsoft.com/office/drawing/2014/main" id="{6EA46A29-4893-59A4-AA39-85A23C6AA8DC}"/>
                  </a:ext>
                </a:extLst>
              </p:cNvPr>
              <p:cNvSpPr/>
              <p:nvPr/>
            </p:nvSpPr>
            <p:spPr>
              <a:xfrm>
                <a:off x="9038279" y="2614397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8" name="Cube 927">
                <a:extLst>
                  <a:ext uri="{FF2B5EF4-FFF2-40B4-BE49-F238E27FC236}">
                    <a16:creationId xmlns:a16="http://schemas.microsoft.com/office/drawing/2014/main" id="{2B5FF467-E5A6-957D-8F56-DEE2F7A80810}"/>
                  </a:ext>
                </a:extLst>
              </p:cNvPr>
              <p:cNvSpPr/>
              <p:nvPr/>
            </p:nvSpPr>
            <p:spPr>
              <a:xfrm>
                <a:off x="9038278" y="2497287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9" name="Cube 928">
                <a:extLst>
                  <a:ext uri="{FF2B5EF4-FFF2-40B4-BE49-F238E27FC236}">
                    <a16:creationId xmlns:a16="http://schemas.microsoft.com/office/drawing/2014/main" id="{AA1E5662-6D82-13E0-A834-6A56DC6F3BF6}"/>
                  </a:ext>
                </a:extLst>
              </p:cNvPr>
              <p:cNvSpPr/>
              <p:nvPr/>
            </p:nvSpPr>
            <p:spPr>
              <a:xfrm>
                <a:off x="9038278" y="2380177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0" name="Cube 929">
                <a:extLst>
                  <a:ext uri="{FF2B5EF4-FFF2-40B4-BE49-F238E27FC236}">
                    <a16:creationId xmlns:a16="http://schemas.microsoft.com/office/drawing/2014/main" id="{E79F8EB2-9369-5407-E4F0-4350942B277E}"/>
                  </a:ext>
                </a:extLst>
              </p:cNvPr>
              <p:cNvSpPr/>
              <p:nvPr/>
            </p:nvSpPr>
            <p:spPr>
              <a:xfrm>
                <a:off x="9038278" y="2263275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89" name="Group 1288">
              <a:extLst>
                <a:ext uri="{FF2B5EF4-FFF2-40B4-BE49-F238E27FC236}">
                  <a16:creationId xmlns:a16="http://schemas.microsoft.com/office/drawing/2014/main" id="{75539863-8DFA-B0B0-2CF8-ABC139850CD0}"/>
                </a:ext>
              </a:extLst>
            </p:cNvPr>
            <p:cNvGrpSpPr/>
            <p:nvPr/>
          </p:nvGrpSpPr>
          <p:grpSpPr>
            <a:xfrm>
              <a:off x="10626937" y="2682290"/>
              <a:ext cx="173984" cy="1209345"/>
              <a:chOff x="9259078" y="2266317"/>
              <a:chExt cx="173984" cy="1209345"/>
            </a:xfrm>
          </p:grpSpPr>
          <p:sp>
            <p:nvSpPr>
              <p:cNvPr id="911" name="Cube 910">
                <a:extLst>
                  <a:ext uri="{FF2B5EF4-FFF2-40B4-BE49-F238E27FC236}">
                    <a16:creationId xmlns:a16="http://schemas.microsoft.com/office/drawing/2014/main" id="{66657125-8955-688B-AE15-9F055E57CD52}"/>
                  </a:ext>
                </a:extLst>
              </p:cNvPr>
              <p:cNvSpPr/>
              <p:nvPr/>
            </p:nvSpPr>
            <p:spPr>
              <a:xfrm>
                <a:off x="9259080" y="3319662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2" name="Cube 911">
                <a:extLst>
                  <a:ext uri="{FF2B5EF4-FFF2-40B4-BE49-F238E27FC236}">
                    <a16:creationId xmlns:a16="http://schemas.microsoft.com/office/drawing/2014/main" id="{85EFE5D4-7E2A-CCD0-E74B-77B73E556110}"/>
                  </a:ext>
                </a:extLst>
              </p:cNvPr>
              <p:cNvSpPr/>
              <p:nvPr/>
            </p:nvSpPr>
            <p:spPr>
              <a:xfrm>
                <a:off x="9259080" y="3202661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3" name="Cube 912">
                <a:extLst>
                  <a:ext uri="{FF2B5EF4-FFF2-40B4-BE49-F238E27FC236}">
                    <a16:creationId xmlns:a16="http://schemas.microsoft.com/office/drawing/2014/main" id="{6C6A7A79-646C-2FAE-D4FA-201D821A7208}"/>
                  </a:ext>
                </a:extLst>
              </p:cNvPr>
              <p:cNvSpPr/>
              <p:nvPr/>
            </p:nvSpPr>
            <p:spPr>
              <a:xfrm>
                <a:off x="9259080" y="3085661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4" name="Cube 913">
                <a:extLst>
                  <a:ext uri="{FF2B5EF4-FFF2-40B4-BE49-F238E27FC236}">
                    <a16:creationId xmlns:a16="http://schemas.microsoft.com/office/drawing/2014/main" id="{931712AA-6A26-ACA7-8E99-7334FB3BB2AE}"/>
                  </a:ext>
                </a:extLst>
              </p:cNvPr>
              <p:cNvSpPr/>
              <p:nvPr/>
            </p:nvSpPr>
            <p:spPr>
              <a:xfrm>
                <a:off x="9259079" y="2968660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5" name="Cube 914">
                <a:extLst>
                  <a:ext uri="{FF2B5EF4-FFF2-40B4-BE49-F238E27FC236}">
                    <a16:creationId xmlns:a16="http://schemas.microsoft.com/office/drawing/2014/main" id="{A9A6ABBA-CBEA-5A0F-3645-28EE850DFD4E}"/>
                  </a:ext>
                </a:extLst>
              </p:cNvPr>
              <p:cNvSpPr/>
              <p:nvPr/>
            </p:nvSpPr>
            <p:spPr>
              <a:xfrm>
                <a:off x="9259079" y="2851660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6" name="Cube 915">
                <a:extLst>
                  <a:ext uri="{FF2B5EF4-FFF2-40B4-BE49-F238E27FC236}">
                    <a16:creationId xmlns:a16="http://schemas.microsoft.com/office/drawing/2014/main" id="{7FCF494B-C8C2-5650-C422-AEE45D38C279}"/>
                  </a:ext>
                </a:extLst>
              </p:cNvPr>
              <p:cNvSpPr/>
              <p:nvPr/>
            </p:nvSpPr>
            <p:spPr>
              <a:xfrm>
                <a:off x="9259079" y="2734550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7" name="Cube 916">
                <a:extLst>
                  <a:ext uri="{FF2B5EF4-FFF2-40B4-BE49-F238E27FC236}">
                    <a16:creationId xmlns:a16="http://schemas.microsoft.com/office/drawing/2014/main" id="{915EAACC-9637-4893-9D4B-5D9D48769A3D}"/>
                  </a:ext>
                </a:extLst>
              </p:cNvPr>
              <p:cNvSpPr/>
              <p:nvPr/>
            </p:nvSpPr>
            <p:spPr>
              <a:xfrm>
                <a:off x="9259079" y="2617439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8" name="Cube 917">
                <a:extLst>
                  <a:ext uri="{FF2B5EF4-FFF2-40B4-BE49-F238E27FC236}">
                    <a16:creationId xmlns:a16="http://schemas.microsoft.com/office/drawing/2014/main" id="{D270F583-A042-018A-8F0D-7E89B65A3A65}"/>
                  </a:ext>
                </a:extLst>
              </p:cNvPr>
              <p:cNvSpPr/>
              <p:nvPr/>
            </p:nvSpPr>
            <p:spPr>
              <a:xfrm>
                <a:off x="9259078" y="2500329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9" name="Cube 918">
                <a:extLst>
                  <a:ext uri="{FF2B5EF4-FFF2-40B4-BE49-F238E27FC236}">
                    <a16:creationId xmlns:a16="http://schemas.microsoft.com/office/drawing/2014/main" id="{7CB859E6-56AF-A360-68AC-9C5FA1B32A83}"/>
                  </a:ext>
                </a:extLst>
              </p:cNvPr>
              <p:cNvSpPr/>
              <p:nvPr/>
            </p:nvSpPr>
            <p:spPr>
              <a:xfrm>
                <a:off x="9259078" y="2383219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0" name="Cube 919">
                <a:extLst>
                  <a:ext uri="{FF2B5EF4-FFF2-40B4-BE49-F238E27FC236}">
                    <a16:creationId xmlns:a16="http://schemas.microsoft.com/office/drawing/2014/main" id="{02434F7D-8B69-E574-3BDA-1A2E7638059B}"/>
                  </a:ext>
                </a:extLst>
              </p:cNvPr>
              <p:cNvSpPr/>
              <p:nvPr/>
            </p:nvSpPr>
            <p:spPr>
              <a:xfrm>
                <a:off x="9259078" y="2266317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84" name="Group 1283">
              <a:extLst>
                <a:ext uri="{FF2B5EF4-FFF2-40B4-BE49-F238E27FC236}">
                  <a16:creationId xmlns:a16="http://schemas.microsoft.com/office/drawing/2014/main" id="{6891C038-0683-3891-0167-A3701C89397A}"/>
                </a:ext>
              </a:extLst>
            </p:cNvPr>
            <p:cNvGrpSpPr/>
            <p:nvPr/>
          </p:nvGrpSpPr>
          <p:grpSpPr>
            <a:xfrm>
              <a:off x="10931423" y="2682107"/>
              <a:ext cx="173984" cy="1209345"/>
              <a:chOff x="9479878" y="2269359"/>
              <a:chExt cx="173984" cy="1209345"/>
            </a:xfrm>
          </p:grpSpPr>
          <p:sp>
            <p:nvSpPr>
              <p:cNvPr id="901" name="Cube 900">
                <a:extLst>
                  <a:ext uri="{FF2B5EF4-FFF2-40B4-BE49-F238E27FC236}">
                    <a16:creationId xmlns:a16="http://schemas.microsoft.com/office/drawing/2014/main" id="{0802293B-BB48-B487-FE19-565D1A9910B0}"/>
                  </a:ext>
                </a:extLst>
              </p:cNvPr>
              <p:cNvSpPr/>
              <p:nvPr/>
            </p:nvSpPr>
            <p:spPr>
              <a:xfrm>
                <a:off x="9479880" y="3322704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2" name="Cube 901">
                <a:extLst>
                  <a:ext uri="{FF2B5EF4-FFF2-40B4-BE49-F238E27FC236}">
                    <a16:creationId xmlns:a16="http://schemas.microsoft.com/office/drawing/2014/main" id="{5105A336-9C68-585B-2C55-B30FF0737E04}"/>
                  </a:ext>
                </a:extLst>
              </p:cNvPr>
              <p:cNvSpPr/>
              <p:nvPr/>
            </p:nvSpPr>
            <p:spPr>
              <a:xfrm>
                <a:off x="9479880" y="3205703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3" name="Cube 902">
                <a:extLst>
                  <a:ext uri="{FF2B5EF4-FFF2-40B4-BE49-F238E27FC236}">
                    <a16:creationId xmlns:a16="http://schemas.microsoft.com/office/drawing/2014/main" id="{D78AED95-B2BD-87A1-516D-E9D061DE1C11}"/>
                  </a:ext>
                </a:extLst>
              </p:cNvPr>
              <p:cNvSpPr/>
              <p:nvPr/>
            </p:nvSpPr>
            <p:spPr>
              <a:xfrm>
                <a:off x="9479880" y="3088703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4" name="Cube 903">
                <a:extLst>
                  <a:ext uri="{FF2B5EF4-FFF2-40B4-BE49-F238E27FC236}">
                    <a16:creationId xmlns:a16="http://schemas.microsoft.com/office/drawing/2014/main" id="{3DE6E7F8-AEED-A610-CBA0-F3AB6858F5EF}"/>
                  </a:ext>
                </a:extLst>
              </p:cNvPr>
              <p:cNvSpPr/>
              <p:nvPr/>
            </p:nvSpPr>
            <p:spPr>
              <a:xfrm>
                <a:off x="9479879" y="2971702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5" name="Cube 904">
                <a:extLst>
                  <a:ext uri="{FF2B5EF4-FFF2-40B4-BE49-F238E27FC236}">
                    <a16:creationId xmlns:a16="http://schemas.microsoft.com/office/drawing/2014/main" id="{9F313473-C4DD-23EA-3B7C-BDC60A29652B}"/>
                  </a:ext>
                </a:extLst>
              </p:cNvPr>
              <p:cNvSpPr/>
              <p:nvPr/>
            </p:nvSpPr>
            <p:spPr>
              <a:xfrm>
                <a:off x="9479879" y="2854702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06" name="Cube 905">
                <a:extLst>
                  <a:ext uri="{FF2B5EF4-FFF2-40B4-BE49-F238E27FC236}">
                    <a16:creationId xmlns:a16="http://schemas.microsoft.com/office/drawing/2014/main" id="{C9BA3D1C-F9A3-7A5B-B9CF-32A0784FDDD6}"/>
                  </a:ext>
                </a:extLst>
              </p:cNvPr>
              <p:cNvSpPr/>
              <p:nvPr/>
            </p:nvSpPr>
            <p:spPr>
              <a:xfrm>
                <a:off x="9479879" y="2737592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7" name="Cube 906">
                <a:extLst>
                  <a:ext uri="{FF2B5EF4-FFF2-40B4-BE49-F238E27FC236}">
                    <a16:creationId xmlns:a16="http://schemas.microsoft.com/office/drawing/2014/main" id="{839B82BC-6F08-A4BF-FF94-52EF64CB3B77}"/>
                  </a:ext>
                </a:extLst>
              </p:cNvPr>
              <p:cNvSpPr/>
              <p:nvPr/>
            </p:nvSpPr>
            <p:spPr>
              <a:xfrm>
                <a:off x="9479879" y="2620481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08" name="Cube 907">
                <a:extLst>
                  <a:ext uri="{FF2B5EF4-FFF2-40B4-BE49-F238E27FC236}">
                    <a16:creationId xmlns:a16="http://schemas.microsoft.com/office/drawing/2014/main" id="{DF523AA2-4B7E-226A-2509-9B1E68C68D26}"/>
                  </a:ext>
                </a:extLst>
              </p:cNvPr>
              <p:cNvSpPr/>
              <p:nvPr/>
            </p:nvSpPr>
            <p:spPr>
              <a:xfrm>
                <a:off x="9479878" y="2503371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9" name="Cube 908">
                <a:extLst>
                  <a:ext uri="{FF2B5EF4-FFF2-40B4-BE49-F238E27FC236}">
                    <a16:creationId xmlns:a16="http://schemas.microsoft.com/office/drawing/2014/main" id="{15ED18B2-7518-E575-7EEE-F8573932A49C}"/>
                  </a:ext>
                </a:extLst>
              </p:cNvPr>
              <p:cNvSpPr/>
              <p:nvPr/>
            </p:nvSpPr>
            <p:spPr>
              <a:xfrm>
                <a:off x="9479878" y="2386261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0" name="Cube 909">
                <a:extLst>
                  <a:ext uri="{FF2B5EF4-FFF2-40B4-BE49-F238E27FC236}">
                    <a16:creationId xmlns:a16="http://schemas.microsoft.com/office/drawing/2014/main" id="{A3F252BB-0DD2-E563-4B84-FA2E61FD0929}"/>
                  </a:ext>
                </a:extLst>
              </p:cNvPr>
              <p:cNvSpPr/>
              <p:nvPr/>
            </p:nvSpPr>
            <p:spPr>
              <a:xfrm>
                <a:off x="9479878" y="2269359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85" name="Group 1284">
              <a:extLst>
                <a:ext uri="{FF2B5EF4-FFF2-40B4-BE49-F238E27FC236}">
                  <a16:creationId xmlns:a16="http://schemas.microsoft.com/office/drawing/2014/main" id="{8C16164B-5105-1C61-250B-895EA7BE8609}"/>
                </a:ext>
              </a:extLst>
            </p:cNvPr>
            <p:cNvGrpSpPr/>
            <p:nvPr/>
          </p:nvGrpSpPr>
          <p:grpSpPr>
            <a:xfrm>
              <a:off x="11152223" y="2685149"/>
              <a:ext cx="173984" cy="1209345"/>
              <a:chOff x="9700678" y="2272401"/>
              <a:chExt cx="173984" cy="1209345"/>
            </a:xfrm>
          </p:grpSpPr>
          <p:sp>
            <p:nvSpPr>
              <p:cNvPr id="891" name="Cube 890">
                <a:extLst>
                  <a:ext uri="{FF2B5EF4-FFF2-40B4-BE49-F238E27FC236}">
                    <a16:creationId xmlns:a16="http://schemas.microsoft.com/office/drawing/2014/main" id="{AB3C738E-8A0A-FFCA-13F9-8124FE940626}"/>
                  </a:ext>
                </a:extLst>
              </p:cNvPr>
              <p:cNvSpPr/>
              <p:nvPr/>
            </p:nvSpPr>
            <p:spPr>
              <a:xfrm>
                <a:off x="9700680" y="3325746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2" name="Cube 891">
                <a:extLst>
                  <a:ext uri="{FF2B5EF4-FFF2-40B4-BE49-F238E27FC236}">
                    <a16:creationId xmlns:a16="http://schemas.microsoft.com/office/drawing/2014/main" id="{EBD0B974-3FCC-E757-850A-34FCCC8F3460}"/>
                  </a:ext>
                </a:extLst>
              </p:cNvPr>
              <p:cNvSpPr/>
              <p:nvPr/>
            </p:nvSpPr>
            <p:spPr>
              <a:xfrm>
                <a:off x="9700680" y="3208745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3" name="Cube 892">
                <a:extLst>
                  <a:ext uri="{FF2B5EF4-FFF2-40B4-BE49-F238E27FC236}">
                    <a16:creationId xmlns:a16="http://schemas.microsoft.com/office/drawing/2014/main" id="{8C660B10-FB9E-A0B4-A97B-B8C7B7AF509F}"/>
                  </a:ext>
                </a:extLst>
              </p:cNvPr>
              <p:cNvSpPr/>
              <p:nvPr/>
            </p:nvSpPr>
            <p:spPr>
              <a:xfrm>
                <a:off x="9700680" y="3091745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4" name="Cube 893">
                <a:extLst>
                  <a:ext uri="{FF2B5EF4-FFF2-40B4-BE49-F238E27FC236}">
                    <a16:creationId xmlns:a16="http://schemas.microsoft.com/office/drawing/2014/main" id="{2A9754D1-06A1-4746-A2E4-56B9ACAB19CC}"/>
                  </a:ext>
                </a:extLst>
              </p:cNvPr>
              <p:cNvSpPr/>
              <p:nvPr/>
            </p:nvSpPr>
            <p:spPr>
              <a:xfrm>
                <a:off x="9700679" y="2974744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5" name="Cube 894">
                <a:extLst>
                  <a:ext uri="{FF2B5EF4-FFF2-40B4-BE49-F238E27FC236}">
                    <a16:creationId xmlns:a16="http://schemas.microsoft.com/office/drawing/2014/main" id="{BC3FC328-E926-02B2-8334-A340AE603914}"/>
                  </a:ext>
                </a:extLst>
              </p:cNvPr>
              <p:cNvSpPr/>
              <p:nvPr/>
            </p:nvSpPr>
            <p:spPr>
              <a:xfrm>
                <a:off x="9700679" y="2857744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6" name="Cube 895">
                <a:extLst>
                  <a:ext uri="{FF2B5EF4-FFF2-40B4-BE49-F238E27FC236}">
                    <a16:creationId xmlns:a16="http://schemas.microsoft.com/office/drawing/2014/main" id="{3D720250-D919-E31E-141E-9CF10637473C}"/>
                  </a:ext>
                </a:extLst>
              </p:cNvPr>
              <p:cNvSpPr/>
              <p:nvPr/>
            </p:nvSpPr>
            <p:spPr>
              <a:xfrm>
                <a:off x="9700679" y="2740634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7" name="Cube 896">
                <a:extLst>
                  <a:ext uri="{FF2B5EF4-FFF2-40B4-BE49-F238E27FC236}">
                    <a16:creationId xmlns:a16="http://schemas.microsoft.com/office/drawing/2014/main" id="{61B627AB-0B59-9862-D2E6-DBA1C8C9179E}"/>
                  </a:ext>
                </a:extLst>
              </p:cNvPr>
              <p:cNvSpPr/>
              <p:nvPr/>
            </p:nvSpPr>
            <p:spPr>
              <a:xfrm>
                <a:off x="9700679" y="2623523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8" name="Cube 897">
                <a:extLst>
                  <a:ext uri="{FF2B5EF4-FFF2-40B4-BE49-F238E27FC236}">
                    <a16:creationId xmlns:a16="http://schemas.microsoft.com/office/drawing/2014/main" id="{DFBB3E00-CAB5-A5D0-444C-02CD4BA31F2F}"/>
                  </a:ext>
                </a:extLst>
              </p:cNvPr>
              <p:cNvSpPr/>
              <p:nvPr/>
            </p:nvSpPr>
            <p:spPr>
              <a:xfrm>
                <a:off x="9700678" y="2506413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9" name="Cube 898">
                <a:extLst>
                  <a:ext uri="{FF2B5EF4-FFF2-40B4-BE49-F238E27FC236}">
                    <a16:creationId xmlns:a16="http://schemas.microsoft.com/office/drawing/2014/main" id="{611C9B97-A1CD-ED03-90F8-9559F80DB64F}"/>
                  </a:ext>
                </a:extLst>
              </p:cNvPr>
              <p:cNvSpPr/>
              <p:nvPr/>
            </p:nvSpPr>
            <p:spPr>
              <a:xfrm>
                <a:off x="9700678" y="2389303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0" name="Cube 899">
                <a:extLst>
                  <a:ext uri="{FF2B5EF4-FFF2-40B4-BE49-F238E27FC236}">
                    <a16:creationId xmlns:a16="http://schemas.microsoft.com/office/drawing/2014/main" id="{34100D1D-C5BD-60B7-4CA7-5A483034C64C}"/>
                  </a:ext>
                </a:extLst>
              </p:cNvPr>
              <p:cNvSpPr/>
              <p:nvPr/>
            </p:nvSpPr>
            <p:spPr>
              <a:xfrm>
                <a:off x="9700678" y="2272401"/>
                <a:ext cx="173982" cy="156000"/>
              </a:xfrm>
              <a:prstGeom prst="cube">
                <a:avLst/>
              </a:prstGeom>
              <a:solidFill>
                <a:srgbClr val="66CCFF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0122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7" dur="1250" fill="hold"/>
                                            <p:tgtEl>
                                              <p:spTgt spid="8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8" dur="1250" fill="hold"/>
                                            <p:tgtEl>
                                              <p:spTgt spid="8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2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2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5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3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2" presetClass="entr" presetSubtype="2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7" dur="1250" fill="hold"/>
                                            <p:tgtEl>
                                              <p:spTgt spid="12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8" dur="1250" fill="hold"/>
                                            <p:tgtEl>
                                              <p:spTgt spid="12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43" dur="1250" fill="hold"/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44" dur="1250" fill="hold"/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77" grpId="0"/>
          <p:bldP spid="179" grpId="0" animBg="1"/>
          <p:bldP spid="333" grpId="0"/>
          <p:bldP spid="33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8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8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5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3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250" fill="hold"/>
                                            <p:tgtEl>
                                              <p:spTgt spid="12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250" fill="hold"/>
                                            <p:tgtEl>
                                              <p:spTgt spid="12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250" fill="hold"/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250" fill="hold"/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77" grpId="0"/>
          <p:bldP spid="179" grpId="0" animBg="1"/>
          <p:bldP spid="333" grpId="0"/>
          <p:bldP spid="334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9F42EF-6A2A-A021-6CCF-F1247FA455CF}"/>
              </a:ext>
            </a:extLst>
          </p:cNvPr>
          <p:cNvSpPr/>
          <p:nvPr/>
        </p:nvSpPr>
        <p:spPr>
          <a:xfrm>
            <a:off x="397727" y="335129"/>
            <a:ext cx="3014546" cy="702527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362 : 3 = ?</a:t>
            </a: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27CB5197-7C86-E80E-4487-32A94E895FA9}"/>
              </a:ext>
            </a:extLst>
          </p:cNvPr>
          <p:cNvSpPr txBox="1"/>
          <p:nvPr/>
        </p:nvSpPr>
        <p:spPr>
          <a:xfrm>
            <a:off x="397727" y="1061215"/>
            <a:ext cx="345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Đặt</a:t>
            </a:r>
            <a:r>
              <a:rPr lang="en-US" sz="3600" b="1" dirty="0"/>
              <a:t> </a:t>
            </a:r>
            <a:r>
              <a:rPr lang="en-US" sz="3600" b="1" dirty="0" err="1"/>
              <a:t>tính</a:t>
            </a:r>
            <a:r>
              <a:rPr lang="en-US" sz="3600" b="1" dirty="0"/>
              <a:t> </a:t>
            </a:r>
            <a:r>
              <a:rPr lang="en-US" sz="3600" b="1" dirty="0" err="1"/>
              <a:t>rồi</a:t>
            </a:r>
            <a:r>
              <a:rPr lang="en-US" sz="3600" b="1" dirty="0"/>
              <a:t> </a:t>
            </a:r>
            <a:r>
              <a:rPr lang="en-US" sz="3600" b="1" dirty="0" err="1"/>
              <a:t>tính</a:t>
            </a:r>
            <a:r>
              <a:rPr lang="en-US" sz="3600" b="1" dirty="0"/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5C0410-9DDA-B969-87B9-D05C0CE659A2}"/>
              </a:ext>
            </a:extLst>
          </p:cNvPr>
          <p:cNvSpPr txBox="1"/>
          <p:nvPr/>
        </p:nvSpPr>
        <p:spPr>
          <a:xfrm>
            <a:off x="1045443" y="1537959"/>
            <a:ext cx="1057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362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D8BF6E-2A72-672C-86AB-EFE4099D2938}"/>
              </a:ext>
            </a:extLst>
          </p:cNvPr>
          <p:cNvSpPr txBox="1"/>
          <p:nvPr/>
        </p:nvSpPr>
        <p:spPr>
          <a:xfrm>
            <a:off x="2144835" y="1532434"/>
            <a:ext cx="78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3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4FB6C9-CDFA-5EA8-9F70-C66D273B5468}"/>
              </a:ext>
            </a:extLst>
          </p:cNvPr>
          <p:cNvCxnSpPr>
            <a:cxnSpLocks/>
          </p:cNvCxnSpPr>
          <p:nvPr/>
        </p:nvCxnSpPr>
        <p:spPr>
          <a:xfrm>
            <a:off x="2183267" y="1710204"/>
            <a:ext cx="0" cy="28769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8AFE60-01AA-07F6-AF59-96F8514822A5}"/>
              </a:ext>
            </a:extLst>
          </p:cNvPr>
          <p:cNvCxnSpPr>
            <a:cxnSpLocks/>
          </p:cNvCxnSpPr>
          <p:nvPr/>
        </p:nvCxnSpPr>
        <p:spPr>
          <a:xfrm>
            <a:off x="2183267" y="2256115"/>
            <a:ext cx="11811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E8EE31F-4835-1DD2-EDFE-788CBF329CAA}"/>
              </a:ext>
            </a:extLst>
          </p:cNvPr>
          <p:cNvSpPr txBox="1"/>
          <p:nvPr/>
        </p:nvSpPr>
        <p:spPr>
          <a:xfrm>
            <a:off x="1061916" y="2201022"/>
            <a:ext cx="408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DE893B-41A6-57DE-D0DD-FD40C1EA5B63}"/>
              </a:ext>
            </a:extLst>
          </p:cNvPr>
          <p:cNvSpPr txBox="1"/>
          <p:nvPr/>
        </p:nvSpPr>
        <p:spPr>
          <a:xfrm>
            <a:off x="2143036" y="2201023"/>
            <a:ext cx="78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1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64B37C-AA47-A2DA-BF06-140BBF2559F8}"/>
              </a:ext>
            </a:extLst>
          </p:cNvPr>
          <p:cNvCxnSpPr>
            <a:cxnSpLocks/>
          </p:cNvCxnSpPr>
          <p:nvPr/>
        </p:nvCxnSpPr>
        <p:spPr>
          <a:xfrm>
            <a:off x="1045443" y="2902404"/>
            <a:ext cx="9911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45CFB24-8682-703E-AE5B-5FD9561E0A4F}"/>
              </a:ext>
            </a:extLst>
          </p:cNvPr>
          <p:cNvSpPr txBox="1"/>
          <p:nvPr/>
        </p:nvSpPr>
        <p:spPr>
          <a:xfrm>
            <a:off x="1023023" y="2789436"/>
            <a:ext cx="5327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E4F967-2FCE-8811-44F4-70EC47BAD4A5}"/>
              </a:ext>
            </a:extLst>
          </p:cNvPr>
          <p:cNvSpPr txBox="1"/>
          <p:nvPr/>
        </p:nvSpPr>
        <p:spPr>
          <a:xfrm>
            <a:off x="2432912" y="2201388"/>
            <a:ext cx="78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2C5736-520B-11EE-F07A-B212B78D437B}"/>
              </a:ext>
            </a:extLst>
          </p:cNvPr>
          <p:cNvSpPr txBox="1"/>
          <p:nvPr/>
        </p:nvSpPr>
        <p:spPr>
          <a:xfrm>
            <a:off x="1354302" y="3394790"/>
            <a:ext cx="408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6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28D5FE4-864F-19C7-CB38-CA9CC856B26E}"/>
              </a:ext>
            </a:extLst>
          </p:cNvPr>
          <p:cNvCxnSpPr>
            <a:cxnSpLocks/>
          </p:cNvCxnSpPr>
          <p:nvPr/>
        </p:nvCxnSpPr>
        <p:spPr>
          <a:xfrm>
            <a:off x="1325698" y="4096171"/>
            <a:ext cx="78681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F20B251-A89F-FE34-B4EC-73B65524C586}"/>
              </a:ext>
            </a:extLst>
          </p:cNvPr>
          <p:cNvSpPr txBox="1"/>
          <p:nvPr/>
        </p:nvSpPr>
        <p:spPr>
          <a:xfrm>
            <a:off x="1318624" y="4000142"/>
            <a:ext cx="480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AE0320F-0704-F28F-F860-4ED2D5044B08}"/>
              </a:ext>
            </a:extLst>
          </p:cNvPr>
          <p:cNvSpPr/>
          <p:nvPr/>
        </p:nvSpPr>
        <p:spPr>
          <a:xfrm>
            <a:off x="300680" y="5796785"/>
            <a:ext cx="4036541" cy="769441"/>
          </a:xfrm>
          <a:custGeom>
            <a:avLst/>
            <a:gdLst>
              <a:gd name="connsiteX0" fmla="*/ 0 w 4036541"/>
              <a:gd name="connsiteY0" fmla="*/ 248291 h 769441"/>
              <a:gd name="connsiteX1" fmla="*/ 248291 w 4036541"/>
              <a:gd name="connsiteY1" fmla="*/ 0 h 769441"/>
              <a:gd name="connsiteX2" fmla="*/ 3788250 w 4036541"/>
              <a:gd name="connsiteY2" fmla="*/ 0 h 769441"/>
              <a:gd name="connsiteX3" fmla="*/ 4036541 w 4036541"/>
              <a:gd name="connsiteY3" fmla="*/ 248291 h 769441"/>
              <a:gd name="connsiteX4" fmla="*/ 4036541 w 4036541"/>
              <a:gd name="connsiteY4" fmla="*/ 521150 h 769441"/>
              <a:gd name="connsiteX5" fmla="*/ 3788250 w 4036541"/>
              <a:gd name="connsiteY5" fmla="*/ 769441 h 769441"/>
              <a:gd name="connsiteX6" fmla="*/ 248291 w 4036541"/>
              <a:gd name="connsiteY6" fmla="*/ 769441 h 769441"/>
              <a:gd name="connsiteX7" fmla="*/ 0 w 4036541"/>
              <a:gd name="connsiteY7" fmla="*/ 521150 h 769441"/>
              <a:gd name="connsiteX8" fmla="*/ 0 w 4036541"/>
              <a:gd name="connsiteY8" fmla="*/ 248291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36541" h="769441" fill="none" extrusionOk="0">
                <a:moveTo>
                  <a:pt x="0" y="248291"/>
                </a:moveTo>
                <a:cubicBezTo>
                  <a:pt x="131" y="114698"/>
                  <a:pt x="119510" y="14007"/>
                  <a:pt x="248291" y="0"/>
                </a:cubicBezTo>
                <a:cubicBezTo>
                  <a:pt x="1611422" y="72427"/>
                  <a:pt x="2611224" y="61419"/>
                  <a:pt x="3788250" y="0"/>
                </a:cubicBezTo>
                <a:cubicBezTo>
                  <a:pt x="3923194" y="-15028"/>
                  <a:pt x="4022911" y="107041"/>
                  <a:pt x="4036541" y="248291"/>
                </a:cubicBezTo>
                <a:cubicBezTo>
                  <a:pt x="4040557" y="293231"/>
                  <a:pt x="4044629" y="454599"/>
                  <a:pt x="4036541" y="521150"/>
                </a:cubicBezTo>
                <a:cubicBezTo>
                  <a:pt x="4040319" y="639100"/>
                  <a:pt x="3908704" y="750750"/>
                  <a:pt x="3788250" y="769441"/>
                </a:cubicBezTo>
                <a:cubicBezTo>
                  <a:pt x="2273088" y="799268"/>
                  <a:pt x="763052" y="690135"/>
                  <a:pt x="248291" y="769441"/>
                </a:cubicBezTo>
                <a:cubicBezTo>
                  <a:pt x="127610" y="767582"/>
                  <a:pt x="-16112" y="661463"/>
                  <a:pt x="0" y="521150"/>
                </a:cubicBezTo>
                <a:cubicBezTo>
                  <a:pt x="-1244" y="457582"/>
                  <a:pt x="-10934" y="295525"/>
                  <a:pt x="0" y="248291"/>
                </a:cubicBezTo>
                <a:close/>
              </a:path>
              <a:path w="4036541" h="769441" stroke="0" extrusionOk="0">
                <a:moveTo>
                  <a:pt x="0" y="248291"/>
                </a:moveTo>
                <a:cubicBezTo>
                  <a:pt x="22261" y="117232"/>
                  <a:pt x="115739" y="9532"/>
                  <a:pt x="248291" y="0"/>
                </a:cubicBezTo>
                <a:cubicBezTo>
                  <a:pt x="934387" y="123000"/>
                  <a:pt x="2353071" y="-96860"/>
                  <a:pt x="3788250" y="0"/>
                </a:cubicBezTo>
                <a:cubicBezTo>
                  <a:pt x="3922114" y="-2487"/>
                  <a:pt x="4040298" y="103590"/>
                  <a:pt x="4036541" y="248291"/>
                </a:cubicBezTo>
                <a:cubicBezTo>
                  <a:pt x="4058867" y="307855"/>
                  <a:pt x="4033038" y="491773"/>
                  <a:pt x="4036541" y="521150"/>
                </a:cubicBezTo>
                <a:cubicBezTo>
                  <a:pt x="4015734" y="665815"/>
                  <a:pt x="3904125" y="765963"/>
                  <a:pt x="3788250" y="769441"/>
                </a:cubicBezTo>
                <a:cubicBezTo>
                  <a:pt x="3049153" y="608734"/>
                  <a:pt x="669012" y="809108"/>
                  <a:pt x="248291" y="769441"/>
                </a:cubicBezTo>
                <a:cubicBezTo>
                  <a:pt x="108538" y="768911"/>
                  <a:pt x="-4687" y="656154"/>
                  <a:pt x="0" y="521150"/>
                </a:cubicBezTo>
                <a:cubicBezTo>
                  <a:pt x="12460" y="483373"/>
                  <a:pt x="4604" y="352495"/>
                  <a:pt x="0" y="24829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3226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362 : 3 = 120 (</a:t>
            </a:r>
            <a:r>
              <a:rPr lang="en-US" sz="3600" b="1" dirty="0" err="1">
                <a:solidFill>
                  <a:schemeClr val="tx1"/>
                </a:solidFill>
              </a:rPr>
              <a:t>dư</a:t>
            </a:r>
            <a:r>
              <a:rPr lang="en-US" sz="3600" b="1" dirty="0">
                <a:solidFill>
                  <a:schemeClr val="tx1"/>
                </a:solidFill>
              </a:rPr>
              <a:t> 2)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7DFA45-0C7B-072F-8DFB-1EE092A7AA5D}"/>
              </a:ext>
            </a:extLst>
          </p:cNvPr>
          <p:cNvSpPr txBox="1"/>
          <p:nvPr/>
        </p:nvSpPr>
        <p:spPr>
          <a:xfrm>
            <a:off x="1334902" y="2797906"/>
            <a:ext cx="4670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227609-598D-6EB9-2CE1-6D958A64CF0D}"/>
              </a:ext>
            </a:extLst>
          </p:cNvPr>
          <p:cNvSpPr txBox="1"/>
          <p:nvPr/>
        </p:nvSpPr>
        <p:spPr>
          <a:xfrm>
            <a:off x="4741230" y="1334870"/>
            <a:ext cx="7141024" cy="444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3 chia 3 </a:t>
            </a:r>
            <a:r>
              <a:rPr lang="en-US" sz="3200" dirty="0" err="1"/>
              <a:t>được</a:t>
            </a:r>
            <a:r>
              <a:rPr lang="en-US" sz="3200" dirty="0"/>
              <a:t> 1, </a:t>
            </a:r>
            <a:r>
              <a:rPr lang="en-US" sz="3200" dirty="0" err="1"/>
              <a:t>viết</a:t>
            </a:r>
            <a:r>
              <a:rPr lang="en-US" sz="3200" dirty="0"/>
              <a:t> 1.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     1 </a:t>
            </a:r>
            <a:r>
              <a:rPr lang="en-US" sz="3200" dirty="0" err="1"/>
              <a:t>nhân</a:t>
            </a:r>
            <a:r>
              <a:rPr lang="en-US" sz="3200" dirty="0"/>
              <a:t> 3 </a:t>
            </a:r>
            <a:r>
              <a:rPr lang="en-US" sz="3200" dirty="0" err="1"/>
              <a:t>bằng</a:t>
            </a:r>
            <a:r>
              <a:rPr lang="en-US" sz="3200" dirty="0"/>
              <a:t> 3; 3 </a:t>
            </a:r>
            <a:r>
              <a:rPr lang="en-US" sz="3200" dirty="0" err="1"/>
              <a:t>trừ</a:t>
            </a:r>
            <a:r>
              <a:rPr lang="en-US" sz="3200" dirty="0"/>
              <a:t> 3 </a:t>
            </a:r>
            <a:r>
              <a:rPr lang="en-US" sz="3200" dirty="0" err="1"/>
              <a:t>bằng</a:t>
            </a:r>
            <a:r>
              <a:rPr lang="en-US" sz="3200" dirty="0"/>
              <a:t> 0.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/>
              <a:t>Hạ</a:t>
            </a:r>
            <a:r>
              <a:rPr lang="en-US" sz="3200" dirty="0"/>
              <a:t> 6, 6 chia 3 </a:t>
            </a:r>
            <a:r>
              <a:rPr lang="en-US" sz="3200" dirty="0" err="1"/>
              <a:t>được</a:t>
            </a:r>
            <a:r>
              <a:rPr lang="en-US" sz="3200" dirty="0"/>
              <a:t> 2, </a:t>
            </a:r>
            <a:r>
              <a:rPr lang="en-US" sz="3200" dirty="0" err="1"/>
              <a:t>viết</a:t>
            </a:r>
            <a:r>
              <a:rPr lang="en-US" sz="3200" dirty="0"/>
              <a:t> 2.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     2 </a:t>
            </a:r>
            <a:r>
              <a:rPr lang="en-US" sz="3200" dirty="0" err="1"/>
              <a:t>nhân</a:t>
            </a:r>
            <a:r>
              <a:rPr lang="en-US" sz="3200" dirty="0"/>
              <a:t> 3 </a:t>
            </a:r>
            <a:r>
              <a:rPr lang="en-US" sz="3200" dirty="0" err="1"/>
              <a:t>bằng</a:t>
            </a:r>
            <a:r>
              <a:rPr lang="en-US" sz="3200" dirty="0"/>
              <a:t> 6; 6 </a:t>
            </a:r>
            <a:r>
              <a:rPr lang="en-US" sz="3200" dirty="0" err="1"/>
              <a:t>trừ</a:t>
            </a:r>
            <a:r>
              <a:rPr lang="en-US" sz="3200" dirty="0"/>
              <a:t> 6 </a:t>
            </a:r>
            <a:r>
              <a:rPr lang="en-US" sz="3200" dirty="0" err="1"/>
              <a:t>bằng</a:t>
            </a:r>
            <a:r>
              <a:rPr lang="en-US" sz="3200" dirty="0"/>
              <a:t> 0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/>
              <a:t>Hạ</a:t>
            </a:r>
            <a:r>
              <a:rPr lang="en-US" sz="3200" dirty="0"/>
              <a:t> 2, 2 chia 3 </a:t>
            </a:r>
            <a:r>
              <a:rPr lang="en-US" sz="3200" dirty="0" err="1"/>
              <a:t>được</a:t>
            </a:r>
            <a:r>
              <a:rPr lang="en-US" sz="3200" dirty="0"/>
              <a:t> 0, </a:t>
            </a:r>
            <a:r>
              <a:rPr lang="en-US" sz="3200" dirty="0" err="1"/>
              <a:t>viết</a:t>
            </a:r>
            <a:r>
              <a:rPr lang="en-US" sz="3200" dirty="0"/>
              <a:t> 0.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     0 </a:t>
            </a:r>
            <a:r>
              <a:rPr lang="en-US" sz="3200" dirty="0" err="1"/>
              <a:t>nhân</a:t>
            </a:r>
            <a:r>
              <a:rPr lang="en-US" sz="3200" dirty="0"/>
              <a:t> 3 </a:t>
            </a:r>
            <a:r>
              <a:rPr lang="en-US" sz="3200" dirty="0" err="1"/>
              <a:t>bằng</a:t>
            </a:r>
            <a:r>
              <a:rPr lang="en-US" sz="3200" dirty="0"/>
              <a:t> 0; 2 </a:t>
            </a:r>
            <a:r>
              <a:rPr lang="en-US" sz="3200" dirty="0" err="1"/>
              <a:t>trừ</a:t>
            </a:r>
            <a:r>
              <a:rPr lang="en-US" sz="3200" dirty="0"/>
              <a:t> 0 </a:t>
            </a:r>
            <a:r>
              <a:rPr lang="en-US" sz="3200" dirty="0" err="1"/>
              <a:t>bằng</a:t>
            </a:r>
            <a:r>
              <a:rPr lang="en-US" sz="3200" dirty="0"/>
              <a:t> 2.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0C6797-7083-E5F2-BFAF-6B896BFACD0A}"/>
              </a:ext>
            </a:extLst>
          </p:cNvPr>
          <p:cNvSpPr txBox="1"/>
          <p:nvPr/>
        </p:nvSpPr>
        <p:spPr>
          <a:xfrm>
            <a:off x="1632339" y="4000142"/>
            <a:ext cx="480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327093-35FE-75A5-7E38-89D3FD2E8E34}"/>
              </a:ext>
            </a:extLst>
          </p:cNvPr>
          <p:cNvSpPr txBox="1"/>
          <p:nvPr/>
        </p:nvSpPr>
        <p:spPr>
          <a:xfrm>
            <a:off x="2884238" y="2200737"/>
            <a:ext cx="480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F36DA2-9DC0-67BF-3510-38BE9080BF4A}"/>
              </a:ext>
            </a:extLst>
          </p:cNvPr>
          <p:cNvSpPr txBox="1"/>
          <p:nvPr/>
        </p:nvSpPr>
        <p:spPr>
          <a:xfrm>
            <a:off x="1633246" y="4550832"/>
            <a:ext cx="408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0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C8C14C-DA75-B21B-AA15-93C39542719C}"/>
              </a:ext>
            </a:extLst>
          </p:cNvPr>
          <p:cNvCxnSpPr>
            <a:cxnSpLocks/>
          </p:cNvCxnSpPr>
          <p:nvPr/>
        </p:nvCxnSpPr>
        <p:spPr>
          <a:xfrm>
            <a:off x="1315996" y="5239025"/>
            <a:ext cx="7965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E620AEF-5A1E-C770-47C6-F39EF56D8446}"/>
              </a:ext>
            </a:extLst>
          </p:cNvPr>
          <p:cNvSpPr txBox="1"/>
          <p:nvPr/>
        </p:nvSpPr>
        <p:spPr>
          <a:xfrm>
            <a:off x="1597568" y="5156184"/>
            <a:ext cx="480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1724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500"/>
                                            <p:tgtEl>
                                              <p:spTgt spid="2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4" dur="500"/>
                                            <p:tgtEl>
                                              <p:spTgt spid="2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3" dur="500"/>
                                            <p:tgtEl>
                                              <p:spTgt spid="2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7" dur="500"/>
                                            <p:tgtEl>
                                              <p:spTgt spid="2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2" fill="hold">
                          <p:stCondLst>
                            <p:cond delay="indefinite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6" dur="500"/>
                                            <p:tgtEl>
                                              <p:spTgt spid="2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7" fill="hold">
                          <p:stCondLst>
                            <p:cond delay="indefinite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4" fill="hold">
                          <p:stCondLst>
                            <p:cond delay="indefinite"/>
                          </p:stCondLst>
                          <p:childTnLst>
                            <p:par>
                              <p:cTn id="1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9" fill="hold">
                          <p:stCondLst>
                            <p:cond delay="indefinite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6" fill="hold">
                          <p:stCondLst>
                            <p:cond delay="indefinite"/>
                          </p:stCondLst>
                          <p:childTnLst>
                            <p:par>
                              <p:cTn id="1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8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33" grpId="0"/>
          <p:bldP spid="4" grpId="0"/>
          <p:bldP spid="6" grpId="0"/>
          <p:bldP spid="9" grpId="0" uiExpand="1"/>
          <p:bldP spid="10" grpId="0" uiExpand="1"/>
          <p:bldP spid="12" grpId="0" uiExpand="1"/>
          <p:bldP spid="13" grpId="0" uiExpand="1"/>
          <p:bldP spid="14" grpId="0"/>
          <p:bldP spid="16" grpId="0"/>
          <p:bldP spid="17" grpId="0" animBg="1"/>
          <p:bldP spid="20" grpId="0" uiExpand="1"/>
          <p:bldP spid="24" grpId="0" uiExpand="1" build="p"/>
          <p:bldP spid="18" grpId="0"/>
          <p:bldP spid="19" grpId="0"/>
          <p:bldP spid="23" grpId="0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500"/>
                                            <p:tgtEl>
                                              <p:spTgt spid="2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4" dur="500"/>
                                            <p:tgtEl>
                                              <p:spTgt spid="2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3" dur="500"/>
                                            <p:tgtEl>
                                              <p:spTgt spid="2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7" dur="500"/>
                                            <p:tgtEl>
                                              <p:spTgt spid="2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2" fill="hold">
                          <p:stCondLst>
                            <p:cond delay="indefinite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6" dur="500"/>
                                            <p:tgtEl>
                                              <p:spTgt spid="2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7" fill="hold">
                          <p:stCondLst>
                            <p:cond delay="indefinite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4" fill="hold">
                          <p:stCondLst>
                            <p:cond delay="indefinite"/>
                          </p:stCondLst>
                          <p:childTnLst>
                            <p:par>
                              <p:cTn id="1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9" fill="hold">
                          <p:stCondLst>
                            <p:cond delay="indefinite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6" fill="hold">
                          <p:stCondLst>
                            <p:cond delay="indefinite"/>
                          </p:stCondLst>
                          <p:childTnLst>
                            <p:par>
                              <p:cTn id="1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8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33" grpId="0"/>
          <p:bldP spid="4" grpId="0"/>
          <p:bldP spid="6" grpId="0"/>
          <p:bldP spid="9" grpId="0" uiExpand="1"/>
          <p:bldP spid="10" grpId="0" uiExpand="1"/>
          <p:bldP spid="12" grpId="0" uiExpand="1"/>
          <p:bldP spid="13" grpId="0" uiExpand="1"/>
          <p:bldP spid="14" grpId="0"/>
          <p:bldP spid="16" grpId="0"/>
          <p:bldP spid="17" grpId="0" animBg="1"/>
          <p:bldP spid="20" grpId="0" uiExpand="1"/>
          <p:bldP spid="24" grpId="0" uiExpand="1" build="p"/>
          <p:bldP spid="18" grpId="0"/>
          <p:bldP spid="19" grpId="0"/>
          <p:bldP spid="23" grpId="0"/>
          <p:bldP spid="26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9F42EF-6A2A-A021-6CCF-F1247FA455CF}"/>
              </a:ext>
            </a:extLst>
          </p:cNvPr>
          <p:cNvSpPr/>
          <p:nvPr/>
        </p:nvSpPr>
        <p:spPr>
          <a:xfrm>
            <a:off x="397727" y="402714"/>
            <a:ext cx="10871635" cy="702527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Thử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lại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xem</a:t>
            </a:r>
            <a:r>
              <a:rPr lang="en-US" sz="4000" b="1" dirty="0">
                <a:solidFill>
                  <a:srgbClr val="FF0000"/>
                </a:solidFill>
              </a:rPr>
              <a:t> 362 : 3 = 120 (</a:t>
            </a:r>
            <a:r>
              <a:rPr lang="en-US" sz="4000" b="1" dirty="0" err="1">
                <a:solidFill>
                  <a:srgbClr val="FF0000"/>
                </a:solidFill>
              </a:rPr>
              <a:t>dư</a:t>
            </a:r>
            <a:r>
              <a:rPr lang="en-US" sz="4000" b="1" dirty="0">
                <a:solidFill>
                  <a:srgbClr val="FF0000"/>
                </a:solidFill>
              </a:rPr>
              <a:t> 2) </a:t>
            </a:r>
            <a:r>
              <a:rPr lang="en-US" sz="4000" b="1" dirty="0" err="1">
                <a:solidFill>
                  <a:srgbClr val="FF0000"/>
                </a:solidFill>
              </a:rPr>
              <a:t>có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đúng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không</a:t>
            </a:r>
            <a:r>
              <a:rPr lang="en-US" sz="4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27CB5197-7C86-E80E-4487-32A94E895FA9}"/>
              </a:ext>
            </a:extLst>
          </p:cNvPr>
          <p:cNvSpPr txBox="1"/>
          <p:nvPr/>
        </p:nvSpPr>
        <p:spPr>
          <a:xfrm>
            <a:off x="397727" y="1368505"/>
            <a:ext cx="4188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Đặt</a:t>
            </a:r>
            <a:r>
              <a:rPr lang="en-US" sz="4000" b="1" dirty="0"/>
              <a:t> </a:t>
            </a:r>
            <a:r>
              <a:rPr lang="en-US" sz="4000" b="1" dirty="0" err="1"/>
              <a:t>tính</a:t>
            </a:r>
            <a:r>
              <a:rPr lang="en-US" sz="4000" b="1" dirty="0"/>
              <a:t> </a:t>
            </a:r>
            <a:r>
              <a:rPr lang="en-US" sz="4000" b="1" dirty="0" err="1"/>
              <a:t>rồi</a:t>
            </a:r>
            <a:r>
              <a:rPr lang="en-US" sz="4000" b="1" dirty="0"/>
              <a:t> </a:t>
            </a:r>
            <a:r>
              <a:rPr lang="en-US" sz="4000" b="1" dirty="0" err="1"/>
              <a:t>tính</a:t>
            </a:r>
            <a:r>
              <a:rPr lang="en-US" sz="4000" b="1" dirty="0"/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5C0410-9DDA-B969-87B9-D05C0CE659A2}"/>
              </a:ext>
            </a:extLst>
          </p:cNvPr>
          <p:cNvSpPr txBox="1"/>
          <p:nvPr/>
        </p:nvSpPr>
        <p:spPr>
          <a:xfrm>
            <a:off x="1786202" y="1981017"/>
            <a:ext cx="1294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120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D8BF6E-2A72-672C-86AB-EFE4099D2938}"/>
              </a:ext>
            </a:extLst>
          </p:cNvPr>
          <p:cNvSpPr txBox="1"/>
          <p:nvPr/>
        </p:nvSpPr>
        <p:spPr>
          <a:xfrm>
            <a:off x="2520778" y="2892513"/>
            <a:ext cx="559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3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8AFE60-01AA-07F6-AF59-96F8514822A5}"/>
              </a:ext>
            </a:extLst>
          </p:cNvPr>
          <p:cNvCxnSpPr>
            <a:cxnSpLocks/>
          </p:cNvCxnSpPr>
          <p:nvPr/>
        </p:nvCxnSpPr>
        <p:spPr>
          <a:xfrm>
            <a:off x="1530842" y="3795426"/>
            <a:ext cx="15495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E8EE31F-4835-1DD2-EDFE-788CBF329CAA}"/>
              </a:ext>
            </a:extLst>
          </p:cNvPr>
          <p:cNvSpPr txBox="1"/>
          <p:nvPr/>
        </p:nvSpPr>
        <p:spPr>
          <a:xfrm>
            <a:off x="1798530" y="3787885"/>
            <a:ext cx="1294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360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E4F967-2FCE-8811-44F4-70EC47BAD4A5}"/>
              </a:ext>
            </a:extLst>
          </p:cNvPr>
          <p:cNvSpPr txBox="1"/>
          <p:nvPr/>
        </p:nvSpPr>
        <p:spPr>
          <a:xfrm>
            <a:off x="1219137" y="2414724"/>
            <a:ext cx="963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x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288B4E0-3D51-1273-9602-7F2422B0B724}"/>
              </a:ext>
            </a:extLst>
          </p:cNvPr>
          <p:cNvGrpSpPr/>
          <p:nvPr/>
        </p:nvGrpSpPr>
        <p:grpSpPr>
          <a:xfrm>
            <a:off x="6096000" y="1855830"/>
            <a:ext cx="4284579" cy="4504831"/>
            <a:chOff x="8001897" y="2517912"/>
            <a:chExt cx="3807499" cy="400322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7B0D1F5-B2E0-DE26-18EA-0576352C685E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CHÍNH XÁC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EE136F4-0616-F508-4F1E-D7A1C56912CE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3F4D5CE3-2DFC-BEAB-39A5-930861AF30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C4B399-60C1-FA22-83A2-B3225AE84E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E577F38-8F8A-3E8F-A83B-A42DBFF6721B}"/>
              </a:ext>
            </a:extLst>
          </p:cNvPr>
          <p:cNvSpPr txBox="1"/>
          <p:nvPr/>
        </p:nvSpPr>
        <p:spPr>
          <a:xfrm>
            <a:off x="2505836" y="4730694"/>
            <a:ext cx="559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2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F50DFCE-CDA6-1275-9FCC-7771BC95E61F}"/>
              </a:ext>
            </a:extLst>
          </p:cNvPr>
          <p:cNvCxnSpPr>
            <a:cxnSpLocks/>
          </p:cNvCxnSpPr>
          <p:nvPr/>
        </p:nvCxnSpPr>
        <p:spPr>
          <a:xfrm>
            <a:off x="1515900" y="5633607"/>
            <a:ext cx="15495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ABB2F76-9102-1ED2-E009-838687501EA7}"/>
              </a:ext>
            </a:extLst>
          </p:cNvPr>
          <p:cNvSpPr txBox="1"/>
          <p:nvPr/>
        </p:nvSpPr>
        <p:spPr>
          <a:xfrm>
            <a:off x="1783588" y="5626066"/>
            <a:ext cx="1294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362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1AC08D-0835-F6DA-8B15-47166D05D073}"/>
              </a:ext>
            </a:extLst>
          </p:cNvPr>
          <p:cNvSpPr txBox="1"/>
          <p:nvPr/>
        </p:nvSpPr>
        <p:spPr>
          <a:xfrm>
            <a:off x="1204195" y="4252905"/>
            <a:ext cx="963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62136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33" grpId="0"/>
          <p:bldP spid="4" grpId="0"/>
          <p:bldP spid="6" grpId="0"/>
          <p:bldP spid="9" grpId="0"/>
          <p:bldP spid="13" grpId="0"/>
          <p:bldP spid="10" grpId="0"/>
          <p:bldP spid="12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33" grpId="0"/>
          <p:bldP spid="4" grpId="0"/>
          <p:bldP spid="6" grpId="0"/>
          <p:bldP spid="9" grpId="0"/>
          <p:bldP spid="13" grpId="0"/>
          <p:bldP spid="10" grpId="0"/>
          <p:bldP spid="12" grpId="0"/>
          <p:bldP spid="14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A1D5A881-F208-66AE-B256-6F3A20DEE5A6}"/>
              </a:ext>
            </a:extLst>
          </p:cNvPr>
          <p:cNvSpPr/>
          <p:nvPr/>
        </p:nvSpPr>
        <p:spPr>
          <a:xfrm>
            <a:off x="419463" y="32076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C0BE30-2E3A-EABB-D471-4FDC135D0819}"/>
              </a:ext>
            </a:extLst>
          </p:cNvPr>
          <p:cNvSpPr txBox="1"/>
          <p:nvPr/>
        </p:nvSpPr>
        <p:spPr>
          <a:xfrm>
            <a:off x="1229359" y="386081"/>
            <a:ext cx="5708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Đặt</a:t>
            </a:r>
            <a:r>
              <a:rPr lang="en-US" sz="4000" b="1" dirty="0"/>
              <a:t> </a:t>
            </a:r>
            <a:r>
              <a:rPr lang="en-US" sz="4000" b="1" dirty="0" err="1"/>
              <a:t>tính</a:t>
            </a:r>
            <a:r>
              <a:rPr lang="en-US" sz="4000" b="1" dirty="0"/>
              <a:t> </a:t>
            </a:r>
            <a:r>
              <a:rPr lang="en-US" sz="4000" b="1" dirty="0" err="1"/>
              <a:t>rồi</a:t>
            </a:r>
            <a:r>
              <a:rPr lang="en-US" sz="4000" b="1" dirty="0"/>
              <a:t> </a:t>
            </a:r>
            <a:r>
              <a:rPr lang="en-US" sz="4000" b="1" dirty="0" err="1"/>
              <a:t>tính</a:t>
            </a:r>
            <a:r>
              <a:rPr lang="en-US" sz="4000" b="1" dirty="0"/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D54D86-6395-D3B8-400A-AFF3AAE3824B}"/>
              </a:ext>
            </a:extLst>
          </p:cNvPr>
          <p:cNvSpPr txBox="1"/>
          <p:nvPr/>
        </p:nvSpPr>
        <p:spPr>
          <a:xfrm>
            <a:off x="443338" y="1426151"/>
            <a:ext cx="2588043" cy="1628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8190" indent="-742950" algn="just">
              <a:lnSpc>
                <a:spcPct val="130000"/>
              </a:lnSpc>
              <a:spcAft>
                <a:spcPts val="0"/>
              </a:spcAft>
              <a:buClr>
                <a:srgbClr val="FF0000"/>
              </a:buClr>
              <a:buAutoNum type="alphaLcParenR"/>
            </a:pPr>
            <a:r>
              <a:rPr lang="pt-BR" sz="4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632 : 7</a:t>
            </a:r>
          </a:p>
          <a:p>
            <a:pPr marL="15240" algn="just">
              <a:lnSpc>
                <a:spcPct val="130000"/>
              </a:lnSpc>
              <a:spcAft>
                <a:spcPts val="0"/>
              </a:spcAft>
              <a:buClr>
                <a:schemeClr val="bg1"/>
              </a:buClr>
            </a:pPr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407 : 8</a:t>
            </a:r>
            <a:endParaRPr lang="pt-BR" sz="40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DDC8BA-74E5-50D6-C875-68000C0C7412}"/>
              </a:ext>
            </a:extLst>
          </p:cNvPr>
          <p:cNvSpPr txBox="1"/>
          <p:nvPr/>
        </p:nvSpPr>
        <p:spPr>
          <a:xfrm>
            <a:off x="7866597" y="1426151"/>
            <a:ext cx="2588043" cy="1628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8190" indent="-742950" algn="just">
              <a:lnSpc>
                <a:spcPct val="130000"/>
              </a:lnSpc>
              <a:spcAft>
                <a:spcPts val="0"/>
              </a:spcAft>
              <a:buClr>
                <a:srgbClr val="FF0000"/>
              </a:buClr>
              <a:buFont typeface="+mj-lt"/>
              <a:buAutoNum type="alphaLcParenR" startAt="2"/>
            </a:pPr>
            <a:r>
              <a:rPr lang="pt-BR" sz="4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840 : 6</a:t>
            </a:r>
          </a:p>
          <a:p>
            <a:pPr marL="15240" algn="just">
              <a:lnSpc>
                <a:spcPct val="130000"/>
              </a:lnSpc>
              <a:spcAft>
                <a:spcPts val="0"/>
              </a:spcAft>
              <a:buClr>
                <a:schemeClr val="bg1"/>
              </a:buClr>
            </a:pPr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720 : 4</a:t>
            </a:r>
            <a:endParaRPr lang="pt-BR" sz="40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EA04E84-7017-77EE-DE48-77C78CF49270}"/>
              </a:ext>
            </a:extLst>
          </p:cNvPr>
          <p:cNvGrpSpPr/>
          <p:nvPr/>
        </p:nvGrpSpPr>
        <p:grpSpPr>
          <a:xfrm>
            <a:off x="3582018" y="2046906"/>
            <a:ext cx="4284579" cy="4540496"/>
            <a:chOff x="8001897" y="2486218"/>
            <a:chExt cx="3807499" cy="403492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BF58922-B77C-8B05-0AB9-D3E1157EEE51}"/>
                </a:ext>
              </a:extLst>
            </p:cNvPr>
            <p:cNvSpPr/>
            <p:nvPr/>
          </p:nvSpPr>
          <p:spPr>
            <a:xfrm>
              <a:off x="8466836" y="2486218"/>
              <a:ext cx="3049983" cy="1657573"/>
            </a:xfrm>
            <a:custGeom>
              <a:avLst/>
              <a:gdLst>
                <a:gd name="connsiteX0" fmla="*/ 0 w 3049983"/>
                <a:gd name="connsiteY0" fmla="*/ 276268 h 1657573"/>
                <a:gd name="connsiteX1" fmla="*/ 276268 w 3049983"/>
                <a:gd name="connsiteY1" fmla="*/ 0 h 1657573"/>
                <a:gd name="connsiteX2" fmla="*/ 2773715 w 3049983"/>
                <a:gd name="connsiteY2" fmla="*/ 0 h 1657573"/>
                <a:gd name="connsiteX3" fmla="*/ 3049983 w 3049983"/>
                <a:gd name="connsiteY3" fmla="*/ 276268 h 1657573"/>
                <a:gd name="connsiteX4" fmla="*/ 3049983 w 3049983"/>
                <a:gd name="connsiteY4" fmla="*/ 1381305 h 1657573"/>
                <a:gd name="connsiteX5" fmla="*/ 2773715 w 3049983"/>
                <a:gd name="connsiteY5" fmla="*/ 1657573 h 1657573"/>
                <a:gd name="connsiteX6" fmla="*/ 276268 w 3049983"/>
                <a:gd name="connsiteY6" fmla="*/ 1657573 h 1657573"/>
                <a:gd name="connsiteX7" fmla="*/ 0 w 3049983"/>
                <a:gd name="connsiteY7" fmla="*/ 1381305 h 1657573"/>
                <a:gd name="connsiteX8" fmla="*/ 0 w 3049983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49983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930103" y="72427"/>
                    <a:pt x="2135685" y="61419"/>
                    <a:pt x="2773715" y="0"/>
                  </a:cubicBezTo>
                  <a:cubicBezTo>
                    <a:pt x="2925688" y="-4172"/>
                    <a:pt x="3044750" y="122106"/>
                    <a:pt x="3049983" y="276268"/>
                  </a:cubicBezTo>
                  <a:cubicBezTo>
                    <a:pt x="3099962" y="824394"/>
                    <a:pt x="3065714" y="1256471"/>
                    <a:pt x="3049983" y="1381305"/>
                  </a:cubicBezTo>
                  <a:cubicBezTo>
                    <a:pt x="3053341" y="1516843"/>
                    <a:pt x="2917531" y="1647750"/>
                    <a:pt x="2773715" y="1657573"/>
                  </a:cubicBezTo>
                  <a:cubicBezTo>
                    <a:pt x="1611702" y="1687400"/>
                    <a:pt x="1149922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3049983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1293435" y="123000"/>
                    <a:pt x="1780617" y="-96860"/>
                    <a:pt x="2773715" y="0"/>
                  </a:cubicBezTo>
                  <a:cubicBezTo>
                    <a:pt x="2918175" y="-6188"/>
                    <a:pt x="3051682" y="120265"/>
                    <a:pt x="3049983" y="276268"/>
                  </a:cubicBezTo>
                  <a:cubicBezTo>
                    <a:pt x="3052594" y="394968"/>
                    <a:pt x="2995813" y="1083966"/>
                    <a:pt x="3049983" y="1381305"/>
                  </a:cubicBezTo>
                  <a:cubicBezTo>
                    <a:pt x="3021983" y="1544028"/>
                    <a:pt x="2901863" y="1653575"/>
                    <a:pt x="2773715" y="1657573"/>
                  </a:cubicBezTo>
                  <a:cubicBezTo>
                    <a:pt x="2345688" y="1496866"/>
                    <a:pt x="1138079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THỰC HIỆN VÀO BẢNG CON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C3657DF-1A3A-5511-4E92-C99EF4B3ACC3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C2140798-F568-0534-3362-057472C74D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F1003D99-3CFE-4718-CDBD-75861BC40C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9904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-3.7037E-7 L 4.16667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15" grpId="1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A1D5A881-F208-66AE-B256-6F3A20DEE5A6}"/>
              </a:ext>
            </a:extLst>
          </p:cNvPr>
          <p:cNvSpPr/>
          <p:nvPr/>
        </p:nvSpPr>
        <p:spPr>
          <a:xfrm>
            <a:off x="419463" y="32076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C0BE30-2E3A-EABB-D471-4FDC135D0819}"/>
              </a:ext>
            </a:extLst>
          </p:cNvPr>
          <p:cNvSpPr txBox="1"/>
          <p:nvPr/>
        </p:nvSpPr>
        <p:spPr>
          <a:xfrm>
            <a:off x="1229359" y="386081"/>
            <a:ext cx="5708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Đặt</a:t>
            </a:r>
            <a:r>
              <a:rPr lang="en-US" sz="4000" b="1" dirty="0"/>
              <a:t> </a:t>
            </a:r>
            <a:r>
              <a:rPr lang="en-US" sz="4000" b="1" dirty="0" err="1"/>
              <a:t>tính</a:t>
            </a:r>
            <a:r>
              <a:rPr lang="en-US" sz="4000" b="1" dirty="0"/>
              <a:t> </a:t>
            </a:r>
            <a:r>
              <a:rPr lang="en-US" sz="4000" b="1" dirty="0" err="1"/>
              <a:t>rồi</a:t>
            </a:r>
            <a:r>
              <a:rPr lang="en-US" sz="4000" b="1" dirty="0"/>
              <a:t> </a:t>
            </a:r>
            <a:r>
              <a:rPr lang="en-US" sz="4000" b="1" dirty="0" err="1"/>
              <a:t>tính</a:t>
            </a:r>
            <a:r>
              <a:rPr lang="en-US" sz="4000" b="1" dirty="0"/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D54D86-6395-D3B8-400A-AFF3AAE3824B}"/>
              </a:ext>
            </a:extLst>
          </p:cNvPr>
          <p:cNvSpPr txBox="1"/>
          <p:nvPr/>
        </p:nvSpPr>
        <p:spPr>
          <a:xfrm>
            <a:off x="406573" y="1026160"/>
            <a:ext cx="3637107" cy="901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8190" indent="-742950" algn="just">
              <a:lnSpc>
                <a:spcPct val="130000"/>
              </a:lnSpc>
              <a:spcAft>
                <a:spcPts val="0"/>
              </a:spcAft>
              <a:buClr>
                <a:srgbClr val="FF0000"/>
              </a:buClr>
              <a:buAutoNum type="alphaLcParenR"/>
            </a:pPr>
            <a:r>
              <a:rPr lang="pt-BR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632 : 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B10898-EC1F-6817-CBD3-11DAF36A8D89}"/>
              </a:ext>
            </a:extLst>
          </p:cNvPr>
          <p:cNvSpPr txBox="1"/>
          <p:nvPr/>
        </p:nvSpPr>
        <p:spPr>
          <a:xfrm>
            <a:off x="1818601" y="1933150"/>
            <a:ext cx="1057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632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D0286C-950F-7EC1-D487-A0CD28D898C6}"/>
              </a:ext>
            </a:extLst>
          </p:cNvPr>
          <p:cNvSpPr txBox="1"/>
          <p:nvPr/>
        </p:nvSpPr>
        <p:spPr>
          <a:xfrm>
            <a:off x="2917993" y="1927625"/>
            <a:ext cx="78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7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139CCAF-5DFD-15BC-83AB-68C7165D8B17}"/>
              </a:ext>
            </a:extLst>
          </p:cNvPr>
          <p:cNvCxnSpPr>
            <a:cxnSpLocks/>
          </p:cNvCxnSpPr>
          <p:nvPr/>
        </p:nvCxnSpPr>
        <p:spPr>
          <a:xfrm>
            <a:off x="2956425" y="2105395"/>
            <a:ext cx="0" cy="22899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13191DB-47C7-EB01-18C1-24B70FFF6DB7}"/>
              </a:ext>
            </a:extLst>
          </p:cNvPr>
          <p:cNvCxnSpPr>
            <a:cxnSpLocks/>
          </p:cNvCxnSpPr>
          <p:nvPr/>
        </p:nvCxnSpPr>
        <p:spPr>
          <a:xfrm>
            <a:off x="2956425" y="2651306"/>
            <a:ext cx="95305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06A7A3E-0D0D-31EC-28BE-6917B8222575}"/>
              </a:ext>
            </a:extLst>
          </p:cNvPr>
          <p:cNvSpPr txBox="1"/>
          <p:nvPr/>
        </p:nvSpPr>
        <p:spPr>
          <a:xfrm>
            <a:off x="1835074" y="2596213"/>
            <a:ext cx="760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63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065C8E0-777E-05FB-6447-9E0113652EFC}"/>
              </a:ext>
            </a:extLst>
          </p:cNvPr>
          <p:cNvSpPr txBox="1"/>
          <p:nvPr/>
        </p:nvSpPr>
        <p:spPr>
          <a:xfrm>
            <a:off x="2916194" y="2596214"/>
            <a:ext cx="78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9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8F84147-4696-AA23-5703-73DD2DBC5BE0}"/>
              </a:ext>
            </a:extLst>
          </p:cNvPr>
          <p:cNvCxnSpPr>
            <a:cxnSpLocks/>
          </p:cNvCxnSpPr>
          <p:nvPr/>
        </p:nvCxnSpPr>
        <p:spPr>
          <a:xfrm>
            <a:off x="1818601" y="3297595"/>
            <a:ext cx="9911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4D186336-B624-4366-39A8-563EEE7D545A}"/>
              </a:ext>
            </a:extLst>
          </p:cNvPr>
          <p:cNvSpPr txBox="1"/>
          <p:nvPr/>
        </p:nvSpPr>
        <p:spPr>
          <a:xfrm>
            <a:off x="2099246" y="3201567"/>
            <a:ext cx="5327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B43DE3E-7281-1BDA-C2F0-D63A37CD4E17}"/>
              </a:ext>
            </a:extLst>
          </p:cNvPr>
          <p:cNvSpPr txBox="1"/>
          <p:nvPr/>
        </p:nvSpPr>
        <p:spPr>
          <a:xfrm>
            <a:off x="3206070" y="2596579"/>
            <a:ext cx="78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06B9E04-683D-67C8-A2B0-60FF86F47C9C}"/>
              </a:ext>
            </a:extLst>
          </p:cNvPr>
          <p:cNvSpPr txBox="1"/>
          <p:nvPr/>
        </p:nvSpPr>
        <p:spPr>
          <a:xfrm>
            <a:off x="2354757" y="3789981"/>
            <a:ext cx="5327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0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F676990-EDCC-29ED-CA94-72A1527B5CD7}"/>
              </a:ext>
            </a:extLst>
          </p:cNvPr>
          <p:cNvCxnSpPr>
            <a:cxnSpLocks/>
          </p:cNvCxnSpPr>
          <p:nvPr/>
        </p:nvCxnSpPr>
        <p:spPr>
          <a:xfrm>
            <a:off x="2098856" y="4491362"/>
            <a:ext cx="78681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7B2354E8-4D97-F333-7C5F-407390F5D10E}"/>
              </a:ext>
            </a:extLst>
          </p:cNvPr>
          <p:cNvSpPr txBox="1"/>
          <p:nvPr/>
        </p:nvSpPr>
        <p:spPr>
          <a:xfrm>
            <a:off x="2395795" y="4425813"/>
            <a:ext cx="480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693FF0-45C3-BFD9-99A4-1483463A4718}"/>
              </a:ext>
            </a:extLst>
          </p:cNvPr>
          <p:cNvSpPr txBox="1"/>
          <p:nvPr/>
        </p:nvSpPr>
        <p:spPr>
          <a:xfrm>
            <a:off x="2414680" y="3201567"/>
            <a:ext cx="4670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B2C9BA-1002-3EEA-BBA3-BC9939342076}"/>
              </a:ext>
            </a:extLst>
          </p:cNvPr>
          <p:cNvSpPr txBox="1"/>
          <p:nvPr/>
        </p:nvSpPr>
        <p:spPr>
          <a:xfrm>
            <a:off x="8470722" y="1026160"/>
            <a:ext cx="2225079" cy="901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" algn="just">
              <a:lnSpc>
                <a:spcPct val="130000"/>
              </a:lnSpc>
              <a:spcAft>
                <a:spcPts val="0"/>
              </a:spcAft>
              <a:buClr>
                <a:srgbClr val="FF0000"/>
              </a:buClr>
            </a:pPr>
            <a:r>
              <a:rPr lang="pt-BR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407 : 8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FFF7273-973E-DD7C-DEAF-23709693B3F4}"/>
              </a:ext>
            </a:extLst>
          </p:cNvPr>
          <p:cNvSpPr txBox="1"/>
          <p:nvPr/>
        </p:nvSpPr>
        <p:spPr>
          <a:xfrm>
            <a:off x="8470722" y="1933150"/>
            <a:ext cx="1057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407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74E2558-80E9-9B6B-8182-DBD2DA65FFCC}"/>
              </a:ext>
            </a:extLst>
          </p:cNvPr>
          <p:cNvSpPr txBox="1"/>
          <p:nvPr/>
        </p:nvSpPr>
        <p:spPr>
          <a:xfrm>
            <a:off x="9570114" y="1927625"/>
            <a:ext cx="78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8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1D083DB-1BC1-AE69-82E6-5272A57DAEF2}"/>
              </a:ext>
            </a:extLst>
          </p:cNvPr>
          <p:cNvCxnSpPr>
            <a:cxnSpLocks/>
          </p:cNvCxnSpPr>
          <p:nvPr/>
        </p:nvCxnSpPr>
        <p:spPr>
          <a:xfrm>
            <a:off x="9608546" y="2105395"/>
            <a:ext cx="0" cy="22899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845FFD6-51C5-7C1E-BF62-FE4B892FE0F8}"/>
              </a:ext>
            </a:extLst>
          </p:cNvPr>
          <p:cNvCxnSpPr>
            <a:cxnSpLocks/>
          </p:cNvCxnSpPr>
          <p:nvPr/>
        </p:nvCxnSpPr>
        <p:spPr>
          <a:xfrm>
            <a:off x="9608546" y="2651306"/>
            <a:ext cx="95305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07050838-9E64-6EF5-7E82-CB0E14A10E4B}"/>
              </a:ext>
            </a:extLst>
          </p:cNvPr>
          <p:cNvSpPr txBox="1"/>
          <p:nvPr/>
        </p:nvSpPr>
        <p:spPr>
          <a:xfrm>
            <a:off x="8487195" y="2596213"/>
            <a:ext cx="760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40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9451C5D-D380-CAB5-5C2A-DC9CB7D1717E}"/>
              </a:ext>
            </a:extLst>
          </p:cNvPr>
          <p:cNvSpPr txBox="1"/>
          <p:nvPr/>
        </p:nvSpPr>
        <p:spPr>
          <a:xfrm>
            <a:off x="9568315" y="2596214"/>
            <a:ext cx="78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5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9C48CDF-B312-8B8E-C77D-BD57C0BBBA7E}"/>
              </a:ext>
            </a:extLst>
          </p:cNvPr>
          <p:cNvCxnSpPr>
            <a:cxnSpLocks/>
          </p:cNvCxnSpPr>
          <p:nvPr/>
        </p:nvCxnSpPr>
        <p:spPr>
          <a:xfrm>
            <a:off x="8470722" y="3297595"/>
            <a:ext cx="9911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FD4EFE65-AF77-3F47-E49F-DAE31204E517}"/>
              </a:ext>
            </a:extLst>
          </p:cNvPr>
          <p:cNvSpPr txBox="1"/>
          <p:nvPr/>
        </p:nvSpPr>
        <p:spPr>
          <a:xfrm>
            <a:off x="8751367" y="3201567"/>
            <a:ext cx="5327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44BB5D3-A48B-1938-1B34-812347C216F8}"/>
              </a:ext>
            </a:extLst>
          </p:cNvPr>
          <p:cNvSpPr txBox="1"/>
          <p:nvPr/>
        </p:nvSpPr>
        <p:spPr>
          <a:xfrm>
            <a:off x="9858191" y="2596579"/>
            <a:ext cx="78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8C86126-BFF5-2FBD-265F-2919AC621D75}"/>
              </a:ext>
            </a:extLst>
          </p:cNvPr>
          <p:cNvSpPr txBox="1"/>
          <p:nvPr/>
        </p:nvSpPr>
        <p:spPr>
          <a:xfrm>
            <a:off x="9006878" y="3789981"/>
            <a:ext cx="5327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0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D830605-6DD4-1EBB-D9D2-0FD36646E574}"/>
              </a:ext>
            </a:extLst>
          </p:cNvPr>
          <p:cNvCxnSpPr>
            <a:cxnSpLocks/>
          </p:cNvCxnSpPr>
          <p:nvPr/>
        </p:nvCxnSpPr>
        <p:spPr>
          <a:xfrm>
            <a:off x="8750977" y="4491362"/>
            <a:ext cx="78681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8B0B5AC3-A326-238E-6206-D8313FAED4AC}"/>
              </a:ext>
            </a:extLst>
          </p:cNvPr>
          <p:cNvSpPr txBox="1"/>
          <p:nvPr/>
        </p:nvSpPr>
        <p:spPr>
          <a:xfrm>
            <a:off x="9047916" y="4425813"/>
            <a:ext cx="480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7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BE2C8AF-F686-F59C-AB97-058F5E08CA4C}"/>
              </a:ext>
            </a:extLst>
          </p:cNvPr>
          <p:cNvSpPr txBox="1"/>
          <p:nvPr/>
        </p:nvSpPr>
        <p:spPr>
          <a:xfrm>
            <a:off x="9066801" y="3201567"/>
            <a:ext cx="4670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7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3BD4314-D145-DD03-1766-A25E7C7731CA}"/>
              </a:ext>
            </a:extLst>
          </p:cNvPr>
          <p:cNvSpPr/>
          <p:nvPr/>
        </p:nvSpPr>
        <p:spPr>
          <a:xfrm>
            <a:off x="645644" y="5208318"/>
            <a:ext cx="4036541" cy="769441"/>
          </a:xfrm>
          <a:custGeom>
            <a:avLst/>
            <a:gdLst>
              <a:gd name="connsiteX0" fmla="*/ 0 w 4036541"/>
              <a:gd name="connsiteY0" fmla="*/ 248291 h 769441"/>
              <a:gd name="connsiteX1" fmla="*/ 248291 w 4036541"/>
              <a:gd name="connsiteY1" fmla="*/ 0 h 769441"/>
              <a:gd name="connsiteX2" fmla="*/ 3788250 w 4036541"/>
              <a:gd name="connsiteY2" fmla="*/ 0 h 769441"/>
              <a:gd name="connsiteX3" fmla="*/ 4036541 w 4036541"/>
              <a:gd name="connsiteY3" fmla="*/ 248291 h 769441"/>
              <a:gd name="connsiteX4" fmla="*/ 4036541 w 4036541"/>
              <a:gd name="connsiteY4" fmla="*/ 521150 h 769441"/>
              <a:gd name="connsiteX5" fmla="*/ 3788250 w 4036541"/>
              <a:gd name="connsiteY5" fmla="*/ 769441 h 769441"/>
              <a:gd name="connsiteX6" fmla="*/ 248291 w 4036541"/>
              <a:gd name="connsiteY6" fmla="*/ 769441 h 769441"/>
              <a:gd name="connsiteX7" fmla="*/ 0 w 4036541"/>
              <a:gd name="connsiteY7" fmla="*/ 521150 h 769441"/>
              <a:gd name="connsiteX8" fmla="*/ 0 w 4036541"/>
              <a:gd name="connsiteY8" fmla="*/ 248291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36541" h="769441" fill="none" extrusionOk="0">
                <a:moveTo>
                  <a:pt x="0" y="248291"/>
                </a:moveTo>
                <a:cubicBezTo>
                  <a:pt x="131" y="114698"/>
                  <a:pt x="119510" y="14007"/>
                  <a:pt x="248291" y="0"/>
                </a:cubicBezTo>
                <a:cubicBezTo>
                  <a:pt x="1611422" y="72427"/>
                  <a:pt x="2611224" y="61419"/>
                  <a:pt x="3788250" y="0"/>
                </a:cubicBezTo>
                <a:cubicBezTo>
                  <a:pt x="3923194" y="-15028"/>
                  <a:pt x="4022911" y="107041"/>
                  <a:pt x="4036541" y="248291"/>
                </a:cubicBezTo>
                <a:cubicBezTo>
                  <a:pt x="4040557" y="293231"/>
                  <a:pt x="4044629" y="454599"/>
                  <a:pt x="4036541" y="521150"/>
                </a:cubicBezTo>
                <a:cubicBezTo>
                  <a:pt x="4040319" y="639100"/>
                  <a:pt x="3908704" y="750750"/>
                  <a:pt x="3788250" y="769441"/>
                </a:cubicBezTo>
                <a:cubicBezTo>
                  <a:pt x="2273088" y="799268"/>
                  <a:pt x="763052" y="690135"/>
                  <a:pt x="248291" y="769441"/>
                </a:cubicBezTo>
                <a:cubicBezTo>
                  <a:pt x="127610" y="767582"/>
                  <a:pt x="-16112" y="661463"/>
                  <a:pt x="0" y="521150"/>
                </a:cubicBezTo>
                <a:cubicBezTo>
                  <a:pt x="-1244" y="457582"/>
                  <a:pt x="-10934" y="295525"/>
                  <a:pt x="0" y="248291"/>
                </a:cubicBezTo>
                <a:close/>
              </a:path>
              <a:path w="4036541" h="769441" stroke="0" extrusionOk="0">
                <a:moveTo>
                  <a:pt x="0" y="248291"/>
                </a:moveTo>
                <a:cubicBezTo>
                  <a:pt x="22261" y="117232"/>
                  <a:pt x="115739" y="9532"/>
                  <a:pt x="248291" y="0"/>
                </a:cubicBezTo>
                <a:cubicBezTo>
                  <a:pt x="934387" y="123000"/>
                  <a:pt x="2353071" y="-96860"/>
                  <a:pt x="3788250" y="0"/>
                </a:cubicBezTo>
                <a:cubicBezTo>
                  <a:pt x="3922114" y="-2487"/>
                  <a:pt x="4040298" y="103590"/>
                  <a:pt x="4036541" y="248291"/>
                </a:cubicBezTo>
                <a:cubicBezTo>
                  <a:pt x="4058867" y="307855"/>
                  <a:pt x="4033038" y="491773"/>
                  <a:pt x="4036541" y="521150"/>
                </a:cubicBezTo>
                <a:cubicBezTo>
                  <a:pt x="4015734" y="665815"/>
                  <a:pt x="3904125" y="765963"/>
                  <a:pt x="3788250" y="769441"/>
                </a:cubicBezTo>
                <a:cubicBezTo>
                  <a:pt x="3049153" y="608734"/>
                  <a:pt x="669012" y="809108"/>
                  <a:pt x="248291" y="769441"/>
                </a:cubicBezTo>
                <a:cubicBezTo>
                  <a:pt x="108538" y="768911"/>
                  <a:pt x="-4687" y="656154"/>
                  <a:pt x="0" y="521150"/>
                </a:cubicBezTo>
                <a:cubicBezTo>
                  <a:pt x="12460" y="483373"/>
                  <a:pt x="4604" y="352495"/>
                  <a:pt x="0" y="24829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3226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632 : 7 = 90 (</a:t>
            </a:r>
            <a:r>
              <a:rPr lang="en-US" sz="3600" b="1" dirty="0" err="1">
                <a:solidFill>
                  <a:schemeClr val="tx1"/>
                </a:solidFill>
              </a:rPr>
              <a:t>dư</a:t>
            </a:r>
            <a:r>
              <a:rPr lang="en-US" sz="3600" b="1" dirty="0">
                <a:solidFill>
                  <a:schemeClr val="tx1"/>
                </a:solidFill>
              </a:rPr>
              <a:t> 2)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97BF5550-EFA7-B400-E39E-1F88E9213FD5}"/>
              </a:ext>
            </a:extLst>
          </p:cNvPr>
          <p:cNvSpPr/>
          <p:nvPr/>
        </p:nvSpPr>
        <p:spPr>
          <a:xfrm>
            <a:off x="7265843" y="5175542"/>
            <a:ext cx="4036541" cy="769441"/>
          </a:xfrm>
          <a:custGeom>
            <a:avLst/>
            <a:gdLst>
              <a:gd name="connsiteX0" fmla="*/ 0 w 4036541"/>
              <a:gd name="connsiteY0" fmla="*/ 248291 h 769441"/>
              <a:gd name="connsiteX1" fmla="*/ 248291 w 4036541"/>
              <a:gd name="connsiteY1" fmla="*/ 0 h 769441"/>
              <a:gd name="connsiteX2" fmla="*/ 3788250 w 4036541"/>
              <a:gd name="connsiteY2" fmla="*/ 0 h 769441"/>
              <a:gd name="connsiteX3" fmla="*/ 4036541 w 4036541"/>
              <a:gd name="connsiteY3" fmla="*/ 248291 h 769441"/>
              <a:gd name="connsiteX4" fmla="*/ 4036541 w 4036541"/>
              <a:gd name="connsiteY4" fmla="*/ 521150 h 769441"/>
              <a:gd name="connsiteX5" fmla="*/ 3788250 w 4036541"/>
              <a:gd name="connsiteY5" fmla="*/ 769441 h 769441"/>
              <a:gd name="connsiteX6" fmla="*/ 248291 w 4036541"/>
              <a:gd name="connsiteY6" fmla="*/ 769441 h 769441"/>
              <a:gd name="connsiteX7" fmla="*/ 0 w 4036541"/>
              <a:gd name="connsiteY7" fmla="*/ 521150 h 769441"/>
              <a:gd name="connsiteX8" fmla="*/ 0 w 4036541"/>
              <a:gd name="connsiteY8" fmla="*/ 248291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36541" h="769441" fill="none" extrusionOk="0">
                <a:moveTo>
                  <a:pt x="0" y="248291"/>
                </a:moveTo>
                <a:cubicBezTo>
                  <a:pt x="131" y="114698"/>
                  <a:pt x="119510" y="14007"/>
                  <a:pt x="248291" y="0"/>
                </a:cubicBezTo>
                <a:cubicBezTo>
                  <a:pt x="1611422" y="72427"/>
                  <a:pt x="2611224" y="61419"/>
                  <a:pt x="3788250" y="0"/>
                </a:cubicBezTo>
                <a:cubicBezTo>
                  <a:pt x="3923194" y="-15028"/>
                  <a:pt x="4022911" y="107041"/>
                  <a:pt x="4036541" y="248291"/>
                </a:cubicBezTo>
                <a:cubicBezTo>
                  <a:pt x="4040557" y="293231"/>
                  <a:pt x="4044629" y="454599"/>
                  <a:pt x="4036541" y="521150"/>
                </a:cubicBezTo>
                <a:cubicBezTo>
                  <a:pt x="4040319" y="639100"/>
                  <a:pt x="3908704" y="750750"/>
                  <a:pt x="3788250" y="769441"/>
                </a:cubicBezTo>
                <a:cubicBezTo>
                  <a:pt x="2273088" y="799268"/>
                  <a:pt x="763052" y="690135"/>
                  <a:pt x="248291" y="769441"/>
                </a:cubicBezTo>
                <a:cubicBezTo>
                  <a:pt x="127610" y="767582"/>
                  <a:pt x="-16112" y="661463"/>
                  <a:pt x="0" y="521150"/>
                </a:cubicBezTo>
                <a:cubicBezTo>
                  <a:pt x="-1244" y="457582"/>
                  <a:pt x="-10934" y="295525"/>
                  <a:pt x="0" y="248291"/>
                </a:cubicBezTo>
                <a:close/>
              </a:path>
              <a:path w="4036541" h="769441" stroke="0" extrusionOk="0">
                <a:moveTo>
                  <a:pt x="0" y="248291"/>
                </a:moveTo>
                <a:cubicBezTo>
                  <a:pt x="22261" y="117232"/>
                  <a:pt x="115739" y="9532"/>
                  <a:pt x="248291" y="0"/>
                </a:cubicBezTo>
                <a:cubicBezTo>
                  <a:pt x="934387" y="123000"/>
                  <a:pt x="2353071" y="-96860"/>
                  <a:pt x="3788250" y="0"/>
                </a:cubicBezTo>
                <a:cubicBezTo>
                  <a:pt x="3922114" y="-2487"/>
                  <a:pt x="4040298" y="103590"/>
                  <a:pt x="4036541" y="248291"/>
                </a:cubicBezTo>
                <a:cubicBezTo>
                  <a:pt x="4058867" y="307855"/>
                  <a:pt x="4033038" y="491773"/>
                  <a:pt x="4036541" y="521150"/>
                </a:cubicBezTo>
                <a:cubicBezTo>
                  <a:pt x="4015734" y="665815"/>
                  <a:pt x="3904125" y="765963"/>
                  <a:pt x="3788250" y="769441"/>
                </a:cubicBezTo>
                <a:cubicBezTo>
                  <a:pt x="3049153" y="608734"/>
                  <a:pt x="669012" y="809108"/>
                  <a:pt x="248291" y="769441"/>
                </a:cubicBezTo>
                <a:cubicBezTo>
                  <a:pt x="108538" y="768911"/>
                  <a:pt x="-4687" y="656154"/>
                  <a:pt x="0" y="521150"/>
                </a:cubicBezTo>
                <a:cubicBezTo>
                  <a:pt x="12460" y="483373"/>
                  <a:pt x="4604" y="352495"/>
                  <a:pt x="0" y="24829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3226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407 : 8 = 50 (</a:t>
            </a:r>
            <a:r>
              <a:rPr lang="en-US" sz="3600" b="1" dirty="0" err="1">
                <a:solidFill>
                  <a:schemeClr val="tx1"/>
                </a:solidFill>
              </a:rPr>
              <a:t>dư</a:t>
            </a:r>
            <a:r>
              <a:rPr lang="en-US" sz="3600" b="1" dirty="0">
                <a:solidFill>
                  <a:schemeClr val="tx1"/>
                </a:solidFill>
              </a:rPr>
              <a:t> 7)</a:t>
            </a:r>
          </a:p>
        </p:txBody>
      </p:sp>
    </p:spTree>
    <p:extLst>
      <p:ext uri="{BB962C8B-B14F-4D97-AF65-F5344CB8AC3E}">
        <p14:creationId xmlns:p14="http://schemas.microsoft.com/office/powerpoint/2010/main" val="71501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0" grpId="0"/>
      <p:bldP spid="31" grpId="0"/>
      <p:bldP spid="34" grpId="0"/>
      <p:bldP spid="35" grpId="0"/>
      <p:bldP spid="37" grpId="0"/>
      <p:bldP spid="38" grpId="0"/>
      <p:bldP spid="39" grpId="0"/>
      <p:bldP spid="41" grpId="0"/>
      <p:bldP spid="42" grpId="0"/>
      <p:bldP spid="43" grpId="0"/>
      <p:bldP spid="44" grpId="0"/>
      <p:bldP spid="45" grpId="0"/>
      <p:bldP spid="48" grpId="0"/>
      <p:bldP spid="49" grpId="0"/>
      <p:bldP spid="51" grpId="0"/>
      <p:bldP spid="52" grpId="0"/>
      <p:bldP spid="53" grpId="0"/>
      <p:bldP spid="55" grpId="0"/>
      <p:bldP spid="56" grpId="0"/>
      <p:bldP spid="57" grpId="0" animBg="1"/>
      <p:bldP spid="5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A1D5A881-F208-66AE-B256-6F3A20DEE5A6}"/>
              </a:ext>
            </a:extLst>
          </p:cNvPr>
          <p:cNvSpPr/>
          <p:nvPr/>
        </p:nvSpPr>
        <p:spPr>
          <a:xfrm>
            <a:off x="419463" y="32076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C0BE30-2E3A-EABB-D471-4FDC135D0819}"/>
              </a:ext>
            </a:extLst>
          </p:cNvPr>
          <p:cNvSpPr txBox="1"/>
          <p:nvPr/>
        </p:nvSpPr>
        <p:spPr>
          <a:xfrm>
            <a:off x="1229359" y="386081"/>
            <a:ext cx="5708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Đặt</a:t>
            </a:r>
            <a:r>
              <a:rPr lang="en-US" sz="4000" b="1" dirty="0"/>
              <a:t> </a:t>
            </a:r>
            <a:r>
              <a:rPr lang="en-US" sz="4000" b="1" dirty="0" err="1"/>
              <a:t>tính</a:t>
            </a:r>
            <a:r>
              <a:rPr lang="en-US" sz="4000" b="1" dirty="0"/>
              <a:t> </a:t>
            </a:r>
            <a:r>
              <a:rPr lang="en-US" sz="4000" b="1" dirty="0" err="1"/>
              <a:t>rồi</a:t>
            </a:r>
            <a:r>
              <a:rPr lang="en-US" sz="4000" b="1" dirty="0"/>
              <a:t> </a:t>
            </a:r>
            <a:r>
              <a:rPr lang="en-US" sz="4000" b="1" dirty="0" err="1"/>
              <a:t>tính</a:t>
            </a:r>
            <a:r>
              <a:rPr lang="en-US" sz="4000" b="1" dirty="0"/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D54D86-6395-D3B8-400A-AFF3AAE3824B}"/>
              </a:ext>
            </a:extLst>
          </p:cNvPr>
          <p:cNvSpPr txBox="1"/>
          <p:nvPr/>
        </p:nvSpPr>
        <p:spPr>
          <a:xfrm>
            <a:off x="406573" y="883920"/>
            <a:ext cx="3637107" cy="901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8190" indent="-742950" algn="just">
              <a:lnSpc>
                <a:spcPct val="130000"/>
              </a:lnSpc>
              <a:spcAft>
                <a:spcPts val="0"/>
              </a:spcAft>
              <a:buClr>
                <a:srgbClr val="FF0000"/>
              </a:buClr>
              <a:buFont typeface="+mj-lt"/>
              <a:buAutoNum type="alphaLcParenR" startAt="2"/>
            </a:pPr>
            <a:r>
              <a:rPr lang="pt-BR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840 : 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B2C9BA-1002-3EEA-BBA3-BC9939342076}"/>
              </a:ext>
            </a:extLst>
          </p:cNvPr>
          <p:cNvSpPr txBox="1"/>
          <p:nvPr/>
        </p:nvSpPr>
        <p:spPr>
          <a:xfrm>
            <a:off x="8470722" y="883920"/>
            <a:ext cx="2225079" cy="901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" algn="just">
              <a:lnSpc>
                <a:spcPct val="130000"/>
              </a:lnSpc>
              <a:spcAft>
                <a:spcPts val="0"/>
              </a:spcAft>
              <a:buClr>
                <a:srgbClr val="FF0000"/>
              </a:buClr>
            </a:pPr>
            <a:r>
              <a:rPr lang="pt-BR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720 : 4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3BD4314-D145-DD03-1766-A25E7C7731CA}"/>
              </a:ext>
            </a:extLst>
          </p:cNvPr>
          <p:cNvSpPr/>
          <p:nvPr/>
        </p:nvSpPr>
        <p:spPr>
          <a:xfrm>
            <a:off x="1128447" y="5850881"/>
            <a:ext cx="3030086" cy="720763"/>
          </a:xfrm>
          <a:custGeom>
            <a:avLst/>
            <a:gdLst>
              <a:gd name="connsiteX0" fmla="*/ 0 w 3030086"/>
              <a:gd name="connsiteY0" fmla="*/ 232583 h 720763"/>
              <a:gd name="connsiteX1" fmla="*/ 232583 w 3030086"/>
              <a:gd name="connsiteY1" fmla="*/ 0 h 720763"/>
              <a:gd name="connsiteX2" fmla="*/ 2797503 w 3030086"/>
              <a:gd name="connsiteY2" fmla="*/ 0 h 720763"/>
              <a:gd name="connsiteX3" fmla="*/ 3030086 w 3030086"/>
              <a:gd name="connsiteY3" fmla="*/ 232583 h 720763"/>
              <a:gd name="connsiteX4" fmla="*/ 3030086 w 3030086"/>
              <a:gd name="connsiteY4" fmla="*/ 488180 h 720763"/>
              <a:gd name="connsiteX5" fmla="*/ 2797503 w 3030086"/>
              <a:gd name="connsiteY5" fmla="*/ 720763 h 720763"/>
              <a:gd name="connsiteX6" fmla="*/ 232583 w 3030086"/>
              <a:gd name="connsiteY6" fmla="*/ 720763 h 720763"/>
              <a:gd name="connsiteX7" fmla="*/ 0 w 3030086"/>
              <a:gd name="connsiteY7" fmla="*/ 488180 h 720763"/>
              <a:gd name="connsiteX8" fmla="*/ 0 w 3030086"/>
              <a:gd name="connsiteY8" fmla="*/ 232583 h 72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30086" h="720763" fill="none" extrusionOk="0">
                <a:moveTo>
                  <a:pt x="0" y="232583"/>
                </a:moveTo>
                <a:cubicBezTo>
                  <a:pt x="887" y="128127"/>
                  <a:pt x="107191" y="5135"/>
                  <a:pt x="232583" y="0"/>
                </a:cubicBezTo>
                <a:cubicBezTo>
                  <a:pt x="762393" y="72427"/>
                  <a:pt x="1574519" y="61419"/>
                  <a:pt x="2797503" y="0"/>
                </a:cubicBezTo>
                <a:cubicBezTo>
                  <a:pt x="2925224" y="-5035"/>
                  <a:pt x="3025410" y="102717"/>
                  <a:pt x="3030086" y="232583"/>
                </a:cubicBezTo>
                <a:cubicBezTo>
                  <a:pt x="3036526" y="347179"/>
                  <a:pt x="3007655" y="395562"/>
                  <a:pt x="3030086" y="488180"/>
                </a:cubicBezTo>
                <a:cubicBezTo>
                  <a:pt x="3032793" y="602895"/>
                  <a:pt x="2924373" y="718990"/>
                  <a:pt x="2797503" y="720763"/>
                </a:cubicBezTo>
                <a:cubicBezTo>
                  <a:pt x="2373110" y="750590"/>
                  <a:pt x="1239583" y="641457"/>
                  <a:pt x="232583" y="720763"/>
                </a:cubicBezTo>
                <a:cubicBezTo>
                  <a:pt x="123425" y="718582"/>
                  <a:pt x="-7147" y="618045"/>
                  <a:pt x="0" y="488180"/>
                </a:cubicBezTo>
                <a:cubicBezTo>
                  <a:pt x="10106" y="372832"/>
                  <a:pt x="-1930" y="291038"/>
                  <a:pt x="0" y="232583"/>
                </a:cubicBezTo>
                <a:close/>
              </a:path>
              <a:path w="3030086" h="720763" stroke="0" extrusionOk="0">
                <a:moveTo>
                  <a:pt x="0" y="232583"/>
                </a:moveTo>
                <a:cubicBezTo>
                  <a:pt x="14905" y="108194"/>
                  <a:pt x="107086" y="6157"/>
                  <a:pt x="232583" y="0"/>
                </a:cubicBezTo>
                <a:cubicBezTo>
                  <a:pt x="1337844" y="123000"/>
                  <a:pt x="2101696" y="-96860"/>
                  <a:pt x="2797503" y="0"/>
                </a:cubicBezTo>
                <a:cubicBezTo>
                  <a:pt x="2922476" y="-2652"/>
                  <a:pt x="3032654" y="98953"/>
                  <a:pt x="3030086" y="232583"/>
                </a:cubicBezTo>
                <a:cubicBezTo>
                  <a:pt x="3030957" y="335577"/>
                  <a:pt x="3012128" y="367067"/>
                  <a:pt x="3030086" y="488180"/>
                </a:cubicBezTo>
                <a:cubicBezTo>
                  <a:pt x="3010576" y="623700"/>
                  <a:pt x="2915000" y="718970"/>
                  <a:pt x="2797503" y="720763"/>
                </a:cubicBezTo>
                <a:cubicBezTo>
                  <a:pt x="2130501" y="560056"/>
                  <a:pt x="938447" y="760430"/>
                  <a:pt x="232583" y="720763"/>
                </a:cubicBezTo>
                <a:cubicBezTo>
                  <a:pt x="86605" y="717223"/>
                  <a:pt x="-3409" y="615087"/>
                  <a:pt x="0" y="488180"/>
                </a:cubicBezTo>
                <a:cubicBezTo>
                  <a:pt x="-20361" y="380304"/>
                  <a:pt x="-9563" y="338857"/>
                  <a:pt x="0" y="23258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3226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840 : 6 = 140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1C2931-9848-19F6-BE4C-8932B380C3B5}"/>
              </a:ext>
            </a:extLst>
          </p:cNvPr>
          <p:cNvSpPr txBox="1"/>
          <p:nvPr/>
        </p:nvSpPr>
        <p:spPr>
          <a:xfrm>
            <a:off x="1816510" y="1599125"/>
            <a:ext cx="1057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840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F04710-EC1F-B6FC-57F3-340EDF09E741}"/>
              </a:ext>
            </a:extLst>
          </p:cNvPr>
          <p:cNvSpPr txBox="1"/>
          <p:nvPr/>
        </p:nvSpPr>
        <p:spPr>
          <a:xfrm>
            <a:off x="2915902" y="1593600"/>
            <a:ext cx="78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6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438A26B-EC37-6E0F-2D38-D222452225BA}"/>
              </a:ext>
            </a:extLst>
          </p:cNvPr>
          <p:cNvCxnSpPr>
            <a:cxnSpLocks/>
          </p:cNvCxnSpPr>
          <p:nvPr/>
        </p:nvCxnSpPr>
        <p:spPr>
          <a:xfrm>
            <a:off x="2954334" y="1771370"/>
            <a:ext cx="0" cy="28769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3AD3B76-AF2D-EF44-C224-05395C69340C}"/>
              </a:ext>
            </a:extLst>
          </p:cNvPr>
          <p:cNvCxnSpPr>
            <a:cxnSpLocks/>
          </p:cNvCxnSpPr>
          <p:nvPr/>
        </p:nvCxnSpPr>
        <p:spPr>
          <a:xfrm>
            <a:off x="2954334" y="2317281"/>
            <a:ext cx="11811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4766A93-A611-087A-BAE4-188D9416B3B1}"/>
              </a:ext>
            </a:extLst>
          </p:cNvPr>
          <p:cNvSpPr txBox="1"/>
          <p:nvPr/>
        </p:nvSpPr>
        <p:spPr>
          <a:xfrm>
            <a:off x="1832983" y="2262188"/>
            <a:ext cx="408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A2DA662-283B-2F09-CF2E-A70F56647ECE}"/>
              </a:ext>
            </a:extLst>
          </p:cNvPr>
          <p:cNvSpPr txBox="1"/>
          <p:nvPr/>
        </p:nvSpPr>
        <p:spPr>
          <a:xfrm>
            <a:off x="2914103" y="2262189"/>
            <a:ext cx="78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1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E74065C-A3E6-F225-060F-E7EAA1CDE820}"/>
              </a:ext>
            </a:extLst>
          </p:cNvPr>
          <p:cNvCxnSpPr>
            <a:cxnSpLocks/>
          </p:cNvCxnSpPr>
          <p:nvPr/>
        </p:nvCxnSpPr>
        <p:spPr>
          <a:xfrm>
            <a:off x="1816510" y="2963570"/>
            <a:ext cx="9911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54078AD2-AFCD-1401-CEAF-F3A14D821D8B}"/>
              </a:ext>
            </a:extLst>
          </p:cNvPr>
          <p:cNvSpPr txBox="1"/>
          <p:nvPr/>
        </p:nvSpPr>
        <p:spPr>
          <a:xfrm>
            <a:off x="1794090" y="2850602"/>
            <a:ext cx="5327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484E0EB-1702-4A86-87CE-783E04AE52D6}"/>
              </a:ext>
            </a:extLst>
          </p:cNvPr>
          <p:cNvSpPr txBox="1"/>
          <p:nvPr/>
        </p:nvSpPr>
        <p:spPr>
          <a:xfrm>
            <a:off x="3203979" y="2262554"/>
            <a:ext cx="78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90F437C-D0A4-51D4-DAE6-1D1DA2CCEA6B}"/>
              </a:ext>
            </a:extLst>
          </p:cNvPr>
          <p:cNvSpPr txBox="1"/>
          <p:nvPr/>
        </p:nvSpPr>
        <p:spPr>
          <a:xfrm>
            <a:off x="1805529" y="3455956"/>
            <a:ext cx="7690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24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88580C6-7BA3-4BDD-B1CE-9EAB2EE0DB61}"/>
              </a:ext>
            </a:extLst>
          </p:cNvPr>
          <p:cNvCxnSpPr>
            <a:cxnSpLocks/>
          </p:cNvCxnSpPr>
          <p:nvPr/>
        </p:nvCxnSpPr>
        <p:spPr>
          <a:xfrm>
            <a:off x="2096765" y="4157337"/>
            <a:ext cx="78681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75DAD5B7-F42C-E436-A0BD-9C2D20357A46}"/>
              </a:ext>
            </a:extLst>
          </p:cNvPr>
          <p:cNvSpPr txBox="1"/>
          <p:nvPr/>
        </p:nvSpPr>
        <p:spPr>
          <a:xfrm>
            <a:off x="2089691" y="4061308"/>
            <a:ext cx="480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64440E8-889E-3637-A879-5ACEA1A46B34}"/>
              </a:ext>
            </a:extLst>
          </p:cNvPr>
          <p:cNvSpPr txBox="1"/>
          <p:nvPr/>
        </p:nvSpPr>
        <p:spPr>
          <a:xfrm>
            <a:off x="2105969" y="2859072"/>
            <a:ext cx="4670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41F63E9-8699-D806-93FF-15AEE5DC2C0B}"/>
              </a:ext>
            </a:extLst>
          </p:cNvPr>
          <p:cNvSpPr txBox="1"/>
          <p:nvPr/>
        </p:nvSpPr>
        <p:spPr>
          <a:xfrm>
            <a:off x="2403406" y="4061308"/>
            <a:ext cx="480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02E0D84-FC5C-9025-AA9D-2ACF23230A7F}"/>
              </a:ext>
            </a:extLst>
          </p:cNvPr>
          <p:cNvSpPr txBox="1"/>
          <p:nvPr/>
        </p:nvSpPr>
        <p:spPr>
          <a:xfrm>
            <a:off x="3655305" y="2261903"/>
            <a:ext cx="480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80A4876-6E4E-DF9B-7EB4-4227BB5584F9}"/>
              </a:ext>
            </a:extLst>
          </p:cNvPr>
          <p:cNvSpPr txBox="1"/>
          <p:nvPr/>
        </p:nvSpPr>
        <p:spPr>
          <a:xfrm>
            <a:off x="2404313" y="4611998"/>
            <a:ext cx="408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0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7190FA2-BEA1-5B02-6476-B11B981511A1}"/>
              </a:ext>
            </a:extLst>
          </p:cNvPr>
          <p:cNvCxnSpPr>
            <a:cxnSpLocks/>
          </p:cNvCxnSpPr>
          <p:nvPr/>
        </p:nvCxnSpPr>
        <p:spPr>
          <a:xfrm>
            <a:off x="2087063" y="5300191"/>
            <a:ext cx="7965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DB533DCB-EEC0-58F6-4B38-08736306B21C}"/>
              </a:ext>
            </a:extLst>
          </p:cNvPr>
          <p:cNvSpPr txBox="1"/>
          <p:nvPr/>
        </p:nvSpPr>
        <p:spPr>
          <a:xfrm>
            <a:off x="2368635" y="5217350"/>
            <a:ext cx="480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0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AC93B0E7-A087-A453-AC36-8110BE37B35E}"/>
              </a:ext>
            </a:extLst>
          </p:cNvPr>
          <p:cNvSpPr/>
          <p:nvPr/>
        </p:nvSpPr>
        <p:spPr>
          <a:xfrm>
            <a:off x="7827730" y="5850881"/>
            <a:ext cx="3030086" cy="720763"/>
          </a:xfrm>
          <a:custGeom>
            <a:avLst/>
            <a:gdLst>
              <a:gd name="connsiteX0" fmla="*/ 0 w 3030086"/>
              <a:gd name="connsiteY0" fmla="*/ 232583 h 720763"/>
              <a:gd name="connsiteX1" fmla="*/ 232583 w 3030086"/>
              <a:gd name="connsiteY1" fmla="*/ 0 h 720763"/>
              <a:gd name="connsiteX2" fmla="*/ 2797503 w 3030086"/>
              <a:gd name="connsiteY2" fmla="*/ 0 h 720763"/>
              <a:gd name="connsiteX3" fmla="*/ 3030086 w 3030086"/>
              <a:gd name="connsiteY3" fmla="*/ 232583 h 720763"/>
              <a:gd name="connsiteX4" fmla="*/ 3030086 w 3030086"/>
              <a:gd name="connsiteY4" fmla="*/ 488180 h 720763"/>
              <a:gd name="connsiteX5" fmla="*/ 2797503 w 3030086"/>
              <a:gd name="connsiteY5" fmla="*/ 720763 h 720763"/>
              <a:gd name="connsiteX6" fmla="*/ 232583 w 3030086"/>
              <a:gd name="connsiteY6" fmla="*/ 720763 h 720763"/>
              <a:gd name="connsiteX7" fmla="*/ 0 w 3030086"/>
              <a:gd name="connsiteY7" fmla="*/ 488180 h 720763"/>
              <a:gd name="connsiteX8" fmla="*/ 0 w 3030086"/>
              <a:gd name="connsiteY8" fmla="*/ 232583 h 72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30086" h="720763" fill="none" extrusionOk="0">
                <a:moveTo>
                  <a:pt x="0" y="232583"/>
                </a:moveTo>
                <a:cubicBezTo>
                  <a:pt x="887" y="128127"/>
                  <a:pt x="107191" y="5135"/>
                  <a:pt x="232583" y="0"/>
                </a:cubicBezTo>
                <a:cubicBezTo>
                  <a:pt x="762393" y="72427"/>
                  <a:pt x="1574519" y="61419"/>
                  <a:pt x="2797503" y="0"/>
                </a:cubicBezTo>
                <a:cubicBezTo>
                  <a:pt x="2925224" y="-5035"/>
                  <a:pt x="3025410" y="102717"/>
                  <a:pt x="3030086" y="232583"/>
                </a:cubicBezTo>
                <a:cubicBezTo>
                  <a:pt x="3036526" y="347179"/>
                  <a:pt x="3007655" y="395562"/>
                  <a:pt x="3030086" y="488180"/>
                </a:cubicBezTo>
                <a:cubicBezTo>
                  <a:pt x="3032793" y="602895"/>
                  <a:pt x="2924373" y="718990"/>
                  <a:pt x="2797503" y="720763"/>
                </a:cubicBezTo>
                <a:cubicBezTo>
                  <a:pt x="2373110" y="750590"/>
                  <a:pt x="1239583" y="641457"/>
                  <a:pt x="232583" y="720763"/>
                </a:cubicBezTo>
                <a:cubicBezTo>
                  <a:pt x="123425" y="718582"/>
                  <a:pt x="-7147" y="618045"/>
                  <a:pt x="0" y="488180"/>
                </a:cubicBezTo>
                <a:cubicBezTo>
                  <a:pt x="10106" y="372832"/>
                  <a:pt x="-1930" y="291038"/>
                  <a:pt x="0" y="232583"/>
                </a:cubicBezTo>
                <a:close/>
              </a:path>
              <a:path w="3030086" h="720763" stroke="0" extrusionOk="0">
                <a:moveTo>
                  <a:pt x="0" y="232583"/>
                </a:moveTo>
                <a:cubicBezTo>
                  <a:pt x="14905" y="108194"/>
                  <a:pt x="107086" y="6157"/>
                  <a:pt x="232583" y="0"/>
                </a:cubicBezTo>
                <a:cubicBezTo>
                  <a:pt x="1337844" y="123000"/>
                  <a:pt x="2101696" y="-96860"/>
                  <a:pt x="2797503" y="0"/>
                </a:cubicBezTo>
                <a:cubicBezTo>
                  <a:pt x="2922476" y="-2652"/>
                  <a:pt x="3032654" y="98953"/>
                  <a:pt x="3030086" y="232583"/>
                </a:cubicBezTo>
                <a:cubicBezTo>
                  <a:pt x="3030957" y="335577"/>
                  <a:pt x="3012128" y="367067"/>
                  <a:pt x="3030086" y="488180"/>
                </a:cubicBezTo>
                <a:cubicBezTo>
                  <a:pt x="3010576" y="623700"/>
                  <a:pt x="2915000" y="718970"/>
                  <a:pt x="2797503" y="720763"/>
                </a:cubicBezTo>
                <a:cubicBezTo>
                  <a:pt x="2130501" y="560056"/>
                  <a:pt x="938447" y="760430"/>
                  <a:pt x="232583" y="720763"/>
                </a:cubicBezTo>
                <a:cubicBezTo>
                  <a:pt x="86605" y="717223"/>
                  <a:pt x="-3409" y="615087"/>
                  <a:pt x="0" y="488180"/>
                </a:cubicBezTo>
                <a:cubicBezTo>
                  <a:pt x="-20361" y="380304"/>
                  <a:pt x="-9563" y="338857"/>
                  <a:pt x="0" y="23258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3226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720 : 4 = 180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0A8D007-C2C8-A86C-2404-47FFEB3DB3AB}"/>
              </a:ext>
            </a:extLst>
          </p:cNvPr>
          <p:cNvSpPr txBox="1"/>
          <p:nvPr/>
        </p:nvSpPr>
        <p:spPr>
          <a:xfrm>
            <a:off x="8515793" y="1599125"/>
            <a:ext cx="1057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720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D991D81-43FA-5E5E-B699-94233125FA53}"/>
              </a:ext>
            </a:extLst>
          </p:cNvPr>
          <p:cNvSpPr txBox="1"/>
          <p:nvPr/>
        </p:nvSpPr>
        <p:spPr>
          <a:xfrm>
            <a:off x="9615185" y="1593600"/>
            <a:ext cx="78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4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B67C174-0A75-8A54-A44F-739701DDFBA5}"/>
              </a:ext>
            </a:extLst>
          </p:cNvPr>
          <p:cNvCxnSpPr>
            <a:cxnSpLocks/>
          </p:cNvCxnSpPr>
          <p:nvPr/>
        </p:nvCxnSpPr>
        <p:spPr>
          <a:xfrm>
            <a:off x="9653617" y="1771370"/>
            <a:ext cx="0" cy="28769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E68F41B-CFC7-4CD4-C160-83C496B4BBC1}"/>
              </a:ext>
            </a:extLst>
          </p:cNvPr>
          <p:cNvCxnSpPr>
            <a:cxnSpLocks/>
          </p:cNvCxnSpPr>
          <p:nvPr/>
        </p:nvCxnSpPr>
        <p:spPr>
          <a:xfrm>
            <a:off x="9653617" y="2317281"/>
            <a:ext cx="11811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7EAED5AA-8C8E-E37E-E3F7-0E8D5BA99075}"/>
              </a:ext>
            </a:extLst>
          </p:cNvPr>
          <p:cNvSpPr txBox="1"/>
          <p:nvPr/>
        </p:nvSpPr>
        <p:spPr>
          <a:xfrm>
            <a:off x="8532266" y="2262188"/>
            <a:ext cx="408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4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BBC47F3-A959-28F9-C1D4-21FCF6FF9868}"/>
              </a:ext>
            </a:extLst>
          </p:cNvPr>
          <p:cNvSpPr txBox="1"/>
          <p:nvPr/>
        </p:nvSpPr>
        <p:spPr>
          <a:xfrm>
            <a:off x="9613386" y="2262189"/>
            <a:ext cx="78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1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3A203592-8FB8-FBE7-A396-0E3ED6D18220}"/>
              </a:ext>
            </a:extLst>
          </p:cNvPr>
          <p:cNvCxnSpPr>
            <a:cxnSpLocks/>
          </p:cNvCxnSpPr>
          <p:nvPr/>
        </p:nvCxnSpPr>
        <p:spPr>
          <a:xfrm>
            <a:off x="8515793" y="2963570"/>
            <a:ext cx="9911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FC2CDD48-FB5A-DB8D-232B-01CB5C513046}"/>
              </a:ext>
            </a:extLst>
          </p:cNvPr>
          <p:cNvSpPr txBox="1"/>
          <p:nvPr/>
        </p:nvSpPr>
        <p:spPr>
          <a:xfrm>
            <a:off x="8493373" y="2850602"/>
            <a:ext cx="5327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5271CC3-BB9B-B001-1107-091F25C47E49}"/>
              </a:ext>
            </a:extLst>
          </p:cNvPr>
          <p:cNvSpPr txBox="1"/>
          <p:nvPr/>
        </p:nvSpPr>
        <p:spPr>
          <a:xfrm>
            <a:off x="9903262" y="2262554"/>
            <a:ext cx="78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8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029743D-1723-10C8-AD04-CC8D49C82B2A}"/>
              </a:ext>
            </a:extLst>
          </p:cNvPr>
          <p:cNvSpPr txBox="1"/>
          <p:nvPr/>
        </p:nvSpPr>
        <p:spPr>
          <a:xfrm>
            <a:off x="8504812" y="3455956"/>
            <a:ext cx="7690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32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D873C027-F2F1-F51A-C91B-B8E41192BC55}"/>
              </a:ext>
            </a:extLst>
          </p:cNvPr>
          <p:cNvCxnSpPr>
            <a:cxnSpLocks/>
          </p:cNvCxnSpPr>
          <p:nvPr/>
        </p:nvCxnSpPr>
        <p:spPr>
          <a:xfrm>
            <a:off x="8796048" y="4157337"/>
            <a:ext cx="78681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49FD68EF-D0A5-7DAB-A7FB-1F25EDE5C7B8}"/>
              </a:ext>
            </a:extLst>
          </p:cNvPr>
          <p:cNvSpPr txBox="1"/>
          <p:nvPr/>
        </p:nvSpPr>
        <p:spPr>
          <a:xfrm>
            <a:off x="8788974" y="4061308"/>
            <a:ext cx="480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E96B0DB-A6E5-CE1A-DA35-8C0DB653E2BE}"/>
              </a:ext>
            </a:extLst>
          </p:cNvPr>
          <p:cNvSpPr txBox="1"/>
          <p:nvPr/>
        </p:nvSpPr>
        <p:spPr>
          <a:xfrm>
            <a:off x="8805252" y="2859072"/>
            <a:ext cx="4670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2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BB857E7-6F4C-9032-4030-93D6762104DB}"/>
              </a:ext>
            </a:extLst>
          </p:cNvPr>
          <p:cNvSpPr txBox="1"/>
          <p:nvPr/>
        </p:nvSpPr>
        <p:spPr>
          <a:xfrm>
            <a:off x="9102689" y="4061308"/>
            <a:ext cx="480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401FC87-3E3A-DB62-E4BE-BE8424E48777}"/>
              </a:ext>
            </a:extLst>
          </p:cNvPr>
          <p:cNvSpPr txBox="1"/>
          <p:nvPr/>
        </p:nvSpPr>
        <p:spPr>
          <a:xfrm>
            <a:off x="10354588" y="2261903"/>
            <a:ext cx="480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1F62652-1223-07F6-C03E-C24C82031B8B}"/>
              </a:ext>
            </a:extLst>
          </p:cNvPr>
          <p:cNvSpPr txBox="1"/>
          <p:nvPr/>
        </p:nvSpPr>
        <p:spPr>
          <a:xfrm>
            <a:off x="9103596" y="4611998"/>
            <a:ext cx="408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0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738D5C19-6C3B-089D-2FFA-3918A7E597E5}"/>
              </a:ext>
            </a:extLst>
          </p:cNvPr>
          <p:cNvCxnSpPr>
            <a:cxnSpLocks/>
          </p:cNvCxnSpPr>
          <p:nvPr/>
        </p:nvCxnSpPr>
        <p:spPr>
          <a:xfrm>
            <a:off x="8786346" y="5300191"/>
            <a:ext cx="7965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C949D1FF-2171-48D1-56A3-5D527A5A8E94}"/>
              </a:ext>
            </a:extLst>
          </p:cNvPr>
          <p:cNvSpPr txBox="1"/>
          <p:nvPr/>
        </p:nvSpPr>
        <p:spPr>
          <a:xfrm>
            <a:off x="9067918" y="5217350"/>
            <a:ext cx="480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5330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00"/>
                            </p:stCondLst>
                            <p:childTnLst>
                              <p:par>
                                <p:cTn id="1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3" grpId="0"/>
      <p:bldP spid="57" grpId="0" animBg="1"/>
      <p:bldP spid="24" grpId="0"/>
      <p:bldP spid="25" grpId="0"/>
      <p:bldP spid="28" grpId="0" uiExpand="1"/>
      <p:bldP spid="29" grpId="0" uiExpand="1"/>
      <p:bldP spid="60" grpId="0" uiExpand="1"/>
      <p:bldP spid="61" grpId="0" uiExpand="1"/>
      <p:bldP spid="62" grpId="0"/>
      <p:bldP spid="64" grpId="0"/>
      <p:bldP spid="65" grpId="0" uiExpand="1"/>
      <p:bldP spid="66" grpId="0"/>
      <p:bldP spid="67" grpId="0"/>
      <p:bldP spid="68" grpId="0"/>
      <p:bldP spid="70" grpId="0"/>
      <p:bldP spid="71" grpId="0" animBg="1"/>
      <p:bldP spid="72" grpId="0"/>
      <p:bldP spid="73" grpId="0"/>
      <p:bldP spid="76" grpId="0" uiExpand="1"/>
      <p:bldP spid="77" grpId="0" uiExpand="1"/>
      <p:bldP spid="79" grpId="0" uiExpand="1"/>
      <p:bldP spid="80" grpId="0" uiExpand="1"/>
      <p:bldP spid="81" grpId="0"/>
      <p:bldP spid="83" grpId="0"/>
      <p:bldP spid="84" grpId="0" uiExpand="1"/>
      <p:bldP spid="85" grpId="0"/>
      <p:bldP spid="86" grpId="0"/>
      <p:bldP spid="87" grpId="0"/>
      <p:bldP spid="8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A1D5A881-F208-66AE-B256-6F3A20DEE5A6}"/>
              </a:ext>
            </a:extLst>
          </p:cNvPr>
          <p:cNvSpPr/>
          <p:nvPr/>
        </p:nvSpPr>
        <p:spPr>
          <a:xfrm>
            <a:off x="419463" y="32076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C0BE30-2E3A-EABB-D471-4FDC135D0819}"/>
              </a:ext>
            </a:extLst>
          </p:cNvPr>
          <p:cNvSpPr txBox="1"/>
          <p:nvPr/>
        </p:nvSpPr>
        <p:spPr>
          <a:xfrm>
            <a:off x="1229359" y="386081"/>
            <a:ext cx="5708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Tính</a:t>
            </a:r>
            <a:r>
              <a:rPr lang="en-US" sz="4000" b="1" dirty="0"/>
              <a:t> </a:t>
            </a:r>
            <a:r>
              <a:rPr lang="en-US" sz="4000" i="1" dirty="0"/>
              <a:t>(</a:t>
            </a:r>
            <a:r>
              <a:rPr lang="en-US" sz="4000" i="1" dirty="0" err="1"/>
              <a:t>theo</a:t>
            </a:r>
            <a:r>
              <a:rPr lang="en-US" sz="4000" i="1" dirty="0"/>
              <a:t> </a:t>
            </a:r>
            <a:r>
              <a:rPr lang="en-US" sz="4000" i="1" dirty="0" err="1"/>
              <a:t>mẫu</a:t>
            </a:r>
            <a:r>
              <a:rPr lang="en-US" sz="4000" i="1" dirty="0"/>
              <a:t>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D54D86-6395-D3B8-400A-AFF3AAE3824B}"/>
              </a:ext>
            </a:extLst>
          </p:cNvPr>
          <p:cNvSpPr txBox="1"/>
          <p:nvPr/>
        </p:nvSpPr>
        <p:spPr>
          <a:xfrm>
            <a:off x="5329453" y="1127478"/>
            <a:ext cx="2588043" cy="1628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8190" indent="-742950" algn="just">
              <a:lnSpc>
                <a:spcPct val="130000"/>
              </a:lnSpc>
              <a:spcAft>
                <a:spcPts val="0"/>
              </a:spcAft>
              <a:buClr>
                <a:srgbClr val="FF0000"/>
              </a:buClr>
              <a:buAutoNum type="alphaLcParenR"/>
            </a:pPr>
            <a:r>
              <a:rPr lang="pt-BR" sz="4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816 : 8</a:t>
            </a:r>
            <a:endParaRPr lang="pt-BR" sz="4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58190" indent="-742950" algn="just">
              <a:lnSpc>
                <a:spcPct val="130000"/>
              </a:lnSpc>
              <a:spcAft>
                <a:spcPts val="0"/>
              </a:spcAft>
              <a:buClr>
                <a:srgbClr val="FF0000"/>
              </a:buClr>
              <a:buAutoNum type="alphaLcParenR"/>
            </a:pPr>
            <a:r>
              <a:rPr lang="pt-BR" sz="4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620 : 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6B1114-A379-440C-A08E-06BF4ABCA8B5}"/>
              </a:ext>
            </a:extLst>
          </p:cNvPr>
          <p:cNvSpPr txBox="1"/>
          <p:nvPr/>
        </p:nvSpPr>
        <p:spPr>
          <a:xfrm>
            <a:off x="419463" y="1225461"/>
            <a:ext cx="3985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GB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     </a:t>
            </a:r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312 : 3</a:t>
            </a:r>
            <a:endParaRPr lang="en-GB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DB96618-E738-8138-6D14-E7160FA3C96A}"/>
              </a:ext>
            </a:extLst>
          </p:cNvPr>
          <p:cNvSpPr txBox="1"/>
          <p:nvPr/>
        </p:nvSpPr>
        <p:spPr>
          <a:xfrm>
            <a:off x="2083703" y="1996781"/>
            <a:ext cx="1057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312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2D5D6E4-50AF-0990-755F-5386EBB06D87}"/>
              </a:ext>
            </a:extLst>
          </p:cNvPr>
          <p:cNvSpPr txBox="1"/>
          <p:nvPr/>
        </p:nvSpPr>
        <p:spPr>
          <a:xfrm>
            <a:off x="3183095" y="1991256"/>
            <a:ext cx="78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3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3322F74-7F43-E72E-08F8-4EF1EC9E2927}"/>
              </a:ext>
            </a:extLst>
          </p:cNvPr>
          <p:cNvCxnSpPr>
            <a:cxnSpLocks/>
          </p:cNvCxnSpPr>
          <p:nvPr/>
        </p:nvCxnSpPr>
        <p:spPr>
          <a:xfrm>
            <a:off x="3221527" y="2169026"/>
            <a:ext cx="0" cy="28769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6A70014-21E1-C2FB-6814-524550FA0C01}"/>
              </a:ext>
            </a:extLst>
          </p:cNvPr>
          <p:cNvCxnSpPr>
            <a:cxnSpLocks/>
          </p:cNvCxnSpPr>
          <p:nvPr/>
        </p:nvCxnSpPr>
        <p:spPr>
          <a:xfrm>
            <a:off x="3221527" y="2714937"/>
            <a:ext cx="11811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03DB114-DCCD-B668-96F1-D3ABC3AA42EA}"/>
              </a:ext>
            </a:extLst>
          </p:cNvPr>
          <p:cNvSpPr txBox="1"/>
          <p:nvPr/>
        </p:nvSpPr>
        <p:spPr>
          <a:xfrm>
            <a:off x="2100176" y="2659844"/>
            <a:ext cx="408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38FED6-6956-71AF-4F50-E1977EE241BB}"/>
              </a:ext>
            </a:extLst>
          </p:cNvPr>
          <p:cNvSpPr txBox="1"/>
          <p:nvPr/>
        </p:nvSpPr>
        <p:spPr>
          <a:xfrm>
            <a:off x="3181296" y="2659845"/>
            <a:ext cx="78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1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97AE616-F442-67F2-4D7D-C26DCA933944}"/>
              </a:ext>
            </a:extLst>
          </p:cNvPr>
          <p:cNvCxnSpPr>
            <a:cxnSpLocks/>
          </p:cNvCxnSpPr>
          <p:nvPr/>
        </p:nvCxnSpPr>
        <p:spPr>
          <a:xfrm>
            <a:off x="2083703" y="3361226"/>
            <a:ext cx="9911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8CD7785-1583-A8B1-9EC4-858BF40A01D0}"/>
              </a:ext>
            </a:extLst>
          </p:cNvPr>
          <p:cNvSpPr txBox="1"/>
          <p:nvPr/>
        </p:nvSpPr>
        <p:spPr>
          <a:xfrm>
            <a:off x="2061283" y="3248258"/>
            <a:ext cx="5327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3D69451-E952-DD47-69EA-78A8A442F545}"/>
              </a:ext>
            </a:extLst>
          </p:cNvPr>
          <p:cNvSpPr txBox="1"/>
          <p:nvPr/>
        </p:nvSpPr>
        <p:spPr>
          <a:xfrm>
            <a:off x="3471172" y="2660210"/>
            <a:ext cx="78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799E51D-1AF2-1285-3B9C-5B68E52F8BF6}"/>
              </a:ext>
            </a:extLst>
          </p:cNvPr>
          <p:cNvSpPr txBox="1"/>
          <p:nvPr/>
        </p:nvSpPr>
        <p:spPr>
          <a:xfrm>
            <a:off x="2354256" y="3853612"/>
            <a:ext cx="487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0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F49C8CD-C45F-3EAE-200A-625F307FD601}"/>
              </a:ext>
            </a:extLst>
          </p:cNvPr>
          <p:cNvCxnSpPr>
            <a:cxnSpLocks/>
          </p:cNvCxnSpPr>
          <p:nvPr/>
        </p:nvCxnSpPr>
        <p:spPr>
          <a:xfrm>
            <a:off x="2363958" y="4554993"/>
            <a:ext cx="78681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01AC8FAA-196A-64DE-EF2C-75B4B205641F}"/>
              </a:ext>
            </a:extLst>
          </p:cNvPr>
          <p:cNvSpPr txBox="1"/>
          <p:nvPr/>
        </p:nvSpPr>
        <p:spPr>
          <a:xfrm>
            <a:off x="2356884" y="4458964"/>
            <a:ext cx="480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8F78C65-5F84-0BB6-944B-A7EB3DE249CD}"/>
              </a:ext>
            </a:extLst>
          </p:cNvPr>
          <p:cNvSpPr txBox="1"/>
          <p:nvPr/>
        </p:nvSpPr>
        <p:spPr>
          <a:xfrm>
            <a:off x="2373162" y="3256728"/>
            <a:ext cx="4670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5E915CD-E815-42AB-5280-0ED39111A50C}"/>
              </a:ext>
            </a:extLst>
          </p:cNvPr>
          <p:cNvSpPr txBox="1"/>
          <p:nvPr/>
        </p:nvSpPr>
        <p:spPr>
          <a:xfrm>
            <a:off x="2670599" y="4458964"/>
            <a:ext cx="480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5C21A9D-4259-4345-DEB3-495D985DF984}"/>
              </a:ext>
            </a:extLst>
          </p:cNvPr>
          <p:cNvSpPr txBox="1"/>
          <p:nvPr/>
        </p:nvSpPr>
        <p:spPr>
          <a:xfrm>
            <a:off x="3922498" y="2659559"/>
            <a:ext cx="480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669BBCB-E42D-2806-7755-3A543592890C}"/>
              </a:ext>
            </a:extLst>
          </p:cNvPr>
          <p:cNvSpPr txBox="1"/>
          <p:nvPr/>
        </p:nvSpPr>
        <p:spPr>
          <a:xfrm>
            <a:off x="2372265" y="5009654"/>
            <a:ext cx="78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12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FE2518B-85D4-1F01-BD75-68CFC83CFE70}"/>
              </a:ext>
            </a:extLst>
          </p:cNvPr>
          <p:cNvCxnSpPr>
            <a:cxnSpLocks/>
          </p:cNvCxnSpPr>
          <p:nvPr/>
        </p:nvCxnSpPr>
        <p:spPr>
          <a:xfrm>
            <a:off x="2354256" y="5697847"/>
            <a:ext cx="7965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DEF84136-3FF6-D222-6D25-1BCC21F7C3B4}"/>
              </a:ext>
            </a:extLst>
          </p:cNvPr>
          <p:cNvSpPr txBox="1"/>
          <p:nvPr/>
        </p:nvSpPr>
        <p:spPr>
          <a:xfrm>
            <a:off x="2635828" y="5615006"/>
            <a:ext cx="480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0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1D223CB-8E6E-49CA-5F60-A2CD9948ACC9}"/>
              </a:ext>
            </a:extLst>
          </p:cNvPr>
          <p:cNvGrpSpPr/>
          <p:nvPr/>
        </p:nvGrpSpPr>
        <p:grpSpPr>
          <a:xfrm>
            <a:off x="7549348" y="2016805"/>
            <a:ext cx="4284579" cy="4540496"/>
            <a:chOff x="8001897" y="2486218"/>
            <a:chExt cx="3807499" cy="4034920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86433C73-B44F-AED3-FE82-6DC3B4183CE6}"/>
                </a:ext>
              </a:extLst>
            </p:cNvPr>
            <p:cNvSpPr/>
            <p:nvPr/>
          </p:nvSpPr>
          <p:spPr>
            <a:xfrm>
              <a:off x="8466836" y="2486218"/>
              <a:ext cx="3049983" cy="1657573"/>
            </a:xfrm>
            <a:custGeom>
              <a:avLst/>
              <a:gdLst>
                <a:gd name="connsiteX0" fmla="*/ 0 w 3049983"/>
                <a:gd name="connsiteY0" fmla="*/ 276268 h 1657573"/>
                <a:gd name="connsiteX1" fmla="*/ 276268 w 3049983"/>
                <a:gd name="connsiteY1" fmla="*/ 0 h 1657573"/>
                <a:gd name="connsiteX2" fmla="*/ 2773715 w 3049983"/>
                <a:gd name="connsiteY2" fmla="*/ 0 h 1657573"/>
                <a:gd name="connsiteX3" fmla="*/ 3049983 w 3049983"/>
                <a:gd name="connsiteY3" fmla="*/ 276268 h 1657573"/>
                <a:gd name="connsiteX4" fmla="*/ 3049983 w 3049983"/>
                <a:gd name="connsiteY4" fmla="*/ 1381305 h 1657573"/>
                <a:gd name="connsiteX5" fmla="*/ 2773715 w 3049983"/>
                <a:gd name="connsiteY5" fmla="*/ 1657573 h 1657573"/>
                <a:gd name="connsiteX6" fmla="*/ 276268 w 3049983"/>
                <a:gd name="connsiteY6" fmla="*/ 1657573 h 1657573"/>
                <a:gd name="connsiteX7" fmla="*/ 0 w 3049983"/>
                <a:gd name="connsiteY7" fmla="*/ 1381305 h 1657573"/>
                <a:gd name="connsiteX8" fmla="*/ 0 w 3049983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49983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930103" y="72427"/>
                    <a:pt x="2135685" y="61419"/>
                    <a:pt x="2773715" y="0"/>
                  </a:cubicBezTo>
                  <a:cubicBezTo>
                    <a:pt x="2925688" y="-4172"/>
                    <a:pt x="3044750" y="122106"/>
                    <a:pt x="3049983" y="276268"/>
                  </a:cubicBezTo>
                  <a:cubicBezTo>
                    <a:pt x="3099962" y="824394"/>
                    <a:pt x="3065714" y="1256471"/>
                    <a:pt x="3049983" y="1381305"/>
                  </a:cubicBezTo>
                  <a:cubicBezTo>
                    <a:pt x="3053341" y="1516843"/>
                    <a:pt x="2917531" y="1647750"/>
                    <a:pt x="2773715" y="1657573"/>
                  </a:cubicBezTo>
                  <a:cubicBezTo>
                    <a:pt x="1611702" y="1687400"/>
                    <a:pt x="1149922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3049983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1293435" y="123000"/>
                    <a:pt x="1780617" y="-96860"/>
                    <a:pt x="2773715" y="0"/>
                  </a:cubicBezTo>
                  <a:cubicBezTo>
                    <a:pt x="2918175" y="-6188"/>
                    <a:pt x="3051682" y="120265"/>
                    <a:pt x="3049983" y="276268"/>
                  </a:cubicBezTo>
                  <a:cubicBezTo>
                    <a:pt x="3052594" y="394968"/>
                    <a:pt x="2995813" y="1083966"/>
                    <a:pt x="3049983" y="1381305"/>
                  </a:cubicBezTo>
                  <a:cubicBezTo>
                    <a:pt x="3021983" y="1544028"/>
                    <a:pt x="2901863" y="1653575"/>
                    <a:pt x="2773715" y="1657573"/>
                  </a:cubicBezTo>
                  <a:cubicBezTo>
                    <a:pt x="2345688" y="1496866"/>
                    <a:pt x="1138079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THỰC HIỆN VÀO BẢNG CON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3E1E4252-F324-110C-C434-D3201C93FD2F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7740DDCF-1A39-FB38-07A4-9B0779DEE7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10713F43-DC16-4EC2-9BC0-5E593661A7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3049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-3.7037E-7 L 4.16667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15" grpId="1"/>
      <p:bldP spid="16" grpId="0"/>
      <p:bldP spid="32" grpId="0"/>
      <p:bldP spid="33" grpId="0"/>
      <p:bldP spid="34" grpId="0"/>
      <p:bldP spid="37" grpId="0" uiExpand="1"/>
      <p:bldP spid="38" grpId="0" uiExpand="1"/>
      <p:bldP spid="40" grpId="0" uiExpand="1"/>
      <p:bldP spid="41" grpId="0" uiExpand="1"/>
      <p:bldP spid="42" grpId="0"/>
      <p:bldP spid="44" grpId="0"/>
      <p:bldP spid="45" grpId="0" uiExpand="1"/>
      <p:bldP spid="46" grpId="0"/>
      <p:bldP spid="47" grpId="0"/>
      <p:bldP spid="48" grpId="0"/>
      <p:bldP spid="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41A21F-D95A-73E4-264E-E0F05F5A6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FB50169-3D3B-9F5B-54DA-110760FC58E5}"/>
              </a:ext>
            </a:extLst>
          </p:cNvPr>
          <p:cNvSpPr/>
          <p:nvPr/>
        </p:nvSpPr>
        <p:spPr>
          <a:xfrm>
            <a:off x="5517327" y="130628"/>
            <a:ext cx="6553375" cy="3480319"/>
          </a:xfrm>
          <a:custGeom>
            <a:avLst/>
            <a:gdLst>
              <a:gd name="connsiteX0" fmla="*/ 0 w 6553375"/>
              <a:gd name="connsiteY0" fmla="*/ 580065 h 3480319"/>
              <a:gd name="connsiteX1" fmla="*/ 580065 w 6553375"/>
              <a:gd name="connsiteY1" fmla="*/ 0 h 3480319"/>
              <a:gd name="connsiteX2" fmla="*/ 5973310 w 6553375"/>
              <a:gd name="connsiteY2" fmla="*/ 0 h 3480319"/>
              <a:gd name="connsiteX3" fmla="*/ 6553375 w 6553375"/>
              <a:gd name="connsiteY3" fmla="*/ 580065 h 3480319"/>
              <a:gd name="connsiteX4" fmla="*/ 6553375 w 6553375"/>
              <a:gd name="connsiteY4" fmla="*/ 2900254 h 3480319"/>
              <a:gd name="connsiteX5" fmla="*/ 5973310 w 6553375"/>
              <a:gd name="connsiteY5" fmla="*/ 3480319 h 3480319"/>
              <a:gd name="connsiteX6" fmla="*/ 580065 w 6553375"/>
              <a:gd name="connsiteY6" fmla="*/ 3480319 h 3480319"/>
              <a:gd name="connsiteX7" fmla="*/ 0 w 6553375"/>
              <a:gd name="connsiteY7" fmla="*/ 2900254 h 3480319"/>
              <a:gd name="connsiteX8" fmla="*/ 0 w 6553375"/>
              <a:gd name="connsiteY8" fmla="*/ 580065 h 3480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3375" h="3480319" fill="none" extrusionOk="0">
                <a:moveTo>
                  <a:pt x="0" y="580065"/>
                </a:moveTo>
                <a:cubicBezTo>
                  <a:pt x="1615" y="303417"/>
                  <a:pt x="263531" y="6423"/>
                  <a:pt x="580065" y="0"/>
                </a:cubicBezTo>
                <a:cubicBezTo>
                  <a:pt x="1261332" y="72427"/>
                  <a:pt x="4290917" y="61419"/>
                  <a:pt x="5973310" y="0"/>
                </a:cubicBezTo>
                <a:cubicBezTo>
                  <a:pt x="6289555" y="-28337"/>
                  <a:pt x="6542467" y="256404"/>
                  <a:pt x="6553375" y="580065"/>
                </a:cubicBezTo>
                <a:cubicBezTo>
                  <a:pt x="6654251" y="1275662"/>
                  <a:pt x="6446062" y="1792752"/>
                  <a:pt x="6553375" y="2900254"/>
                </a:cubicBezTo>
                <a:cubicBezTo>
                  <a:pt x="6558383" y="3195196"/>
                  <a:pt x="6264553" y="3447678"/>
                  <a:pt x="5973310" y="3480319"/>
                </a:cubicBezTo>
                <a:cubicBezTo>
                  <a:pt x="5189340" y="3510146"/>
                  <a:pt x="2947897" y="3401013"/>
                  <a:pt x="580065" y="3480319"/>
                </a:cubicBezTo>
                <a:cubicBezTo>
                  <a:pt x="273155" y="3478798"/>
                  <a:pt x="-13581" y="3223301"/>
                  <a:pt x="0" y="2900254"/>
                </a:cubicBezTo>
                <a:cubicBezTo>
                  <a:pt x="50037" y="2649683"/>
                  <a:pt x="770" y="1327448"/>
                  <a:pt x="0" y="580065"/>
                </a:cubicBezTo>
                <a:close/>
              </a:path>
              <a:path w="6553375" h="3480319" stroke="0" extrusionOk="0">
                <a:moveTo>
                  <a:pt x="0" y="580065"/>
                </a:moveTo>
                <a:cubicBezTo>
                  <a:pt x="45242" y="272036"/>
                  <a:pt x="263898" y="8738"/>
                  <a:pt x="580065" y="0"/>
                </a:cubicBezTo>
                <a:cubicBezTo>
                  <a:pt x="2334321" y="123000"/>
                  <a:pt x="4836630" y="-96860"/>
                  <a:pt x="5973310" y="0"/>
                </a:cubicBezTo>
                <a:cubicBezTo>
                  <a:pt x="6288885" y="-3647"/>
                  <a:pt x="6561091" y="244148"/>
                  <a:pt x="6553375" y="580065"/>
                </a:cubicBezTo>
                <a:cubicBezTo>
                  <a:pt x="6556548" y="1607325"/>
                  <a:pt x="6647642" y="2295014"/>
                  <a:pt x="6553375" y="2900254"/>
                </a:cubicBezTo>
                <a:cubicBezTo>
                  <a:pt x="6525274" y="3230796"/>
                  <a:pt x="6276903" y="3477575"/>
                  <a:pt x="5973310" y="3480319"/>
                </a:cubicBezTo>
                <a:cubicBezTo>
                  <a:pt x="5360696" y="3319612"/>
                  <a:pt x="2993737" y="3519986"/>
                  <a:pt x="580065" y="3480319"/>
                </a:cubicBezTo>
                <a:cubicBezTo>
                  <a:pt x="216908" y="3471675"/>
                  <a:pt x="-10401" y="3215903"/>
                  <a:pt x="0" y="2900254"/>
                </a:cubicBezTo>
                <a:cubicBezTo>
                  <a:pt x="32216" y="1747042"/>
                  <a:pt x="57206" y="1362903"/>
                  <a:pt x="0" y="580065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6DB77D-0D10-C999-E736-F65FA99CA885}"/>
              </a:ext>
            </a:extLst>
          </p:cNvPr>
          <p:cNvSpPr txBox="1"/>
          <p:nvPr/>
        </p:nvSpPr>
        <p:spPr>
          <a:xfrm>
            <a:off x="7483078" y="703343"/>
            <a:ext cx="2621871" cy="70788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Toán</a:t>
            </a:r>
            <a:endParaRPr lang="en-US" sz="5400" dirty="0">
              <a:ln w="19050">
                <a:solidFill>
                  <a:srgbClr val="C00000"/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537483-899D-1413-9BDD-79851BC55664}"/>
              </a:ext>
            </a:extLst>
          </p:cNvPr>
          <p:cNvSpPr txBox="1"/>
          <p:nvPr/>
        </p:nvSpPr>
        <p:spPr>
          <a:xfrm>
            <a:off x="6095999" y="208727"/>
            <a:ext cx="5748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… </a:t>
            </a:r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… </a:t>
            </a:r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tháng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… </a:t>
            </a:r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năm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…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10E6F63-7BDA-456F-79DF-C4CF37804FAE}"/>
              </a:ext>
            </a:extLst>
          </p:cNvPr>
          <p:cNvGrpSpPr/>
          <p:nvPr/>
        </p:nvGrpSpPr>
        <p:grpSpPr>
          <a:xfrm>
            <a:off x="6072611" y="1349674"/>
            <a:ext cx="5442804" cy="1460765"/>
            <a:chOff x="4149464" y="8204395"/>
            <a:chExt cx="7193901" cy="146076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DA1774F-8832-4904-672A-1F0062B1D260}"/>
                </a:ext>
              </a:extLst>
            </p:cNvPr>
            <p:cNvSpPr txBox="1"/>
            <p:nvPr/>
          </p:nvSpPr>
          <p:spPr>
            <a:xfrm>
              <a:off x="4149464" y="8204395"/>
              <a:ext cx="7193901" cy="1452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CHIA SỐ CÓ BA CHỮ SỐ CHO SỐ CÓ MỘT CHỮ SỐ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323437-0D5A-1F2D-DFA1-2E20AB02F8C3}"/>
                </a:ext>
              </a:extLst>
            </p:cNvPr>
            <p:cNvSpPr txBox="1"/>
            <p:nvPr/>
          </p:nvSpPr>
          <p:spPr>
            <a:xfrm>
              <a:off x="4149464" y="8212646"/>
              <a:ext cx="7193901" cy="1452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A 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S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Ố 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Ó 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A 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Ữ 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S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Ố 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O 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S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Ố 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Ó 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Ộ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Ữ 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S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Ố</a:t>
              </a:r>
              <a:r>
                <a:rPr lang="en-US" sz="3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</a:p>
          </p:txBody>
        </p:sp>
      </p:grpSp>
      <p:pic>
        <p:nvPicPr>
          <p:cNvPr id="5" name="Picture 4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A700C50E-6147-8945-EC0F-8BE8654B93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"/>
          <a:stretch/>
        </p:blipFill>
        <p:spPr>
          <a:xfrm>
            <a:off x="2593758" y="2846683"/>
            <a:ext cx="4889320" cy="396207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2C5328A-6090-9095-A465-466994015C3D}"/>
              </a:ext>
            </a:extLst>
          </p:cNvPr>
          <p:cNvSpPr txBox="1"/>
          <p:nvPr/>
        </p:nvSpPr>
        <p:spPr>
          <a:xfrm>
            <a:off x="7764376" y="2873550"/>
            <a:ext cx="2012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2060"/>
                </a:solidFill>
                <a:latin typeface="UTM Duepuntozero" panose="02040603050506020204" pitchFamily="18" charset="0"/>
              </a:rPr>
              <a:t>(</a:t>
            </a:r>
            <a:r>
              <a:rPr lang="en-US" sz="3600" b="1" i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Tiết</a:t>
            </a:r>
            <a:r>
              <a:rPr lang="en-US" sz="3600" b="1" i="1" dirty="0">
                <a:solidFill>
                  <a:srgbClr val="002060"/>
                </a:solidFill>
                <a:latin typeface="UTM Duepuntozero" panose="020406030505060202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57405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A1D5A881-F208-66AE-B256-6F3A20DEE5A6}"/>
              </a:ext>
            </a:extLst>
          </p:cNvPr>
          <p:cNvSpPr/>
          <p:nvPr/>
        </p:nvSpPr>
        <p:spPr>
          <a:xfrm>
            <a:off x="419463" y="32076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C0BE30-2E3A-EABB-D471-4FDC135D0819}"/>
              </a:ext>
            </a:extLst>
          </p:cNvPr>
          <p:cNvSpPr txBox="1"/>
          <p:nvPr/>
        </p:nvSpPr>
        <p:spPr>
          <a:xfrm>
            <a:off x="1229359" y="386081"/>
            <a:ext cx="5708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Tính</a:t>
            </a:r>
            <a:r>
              <a:rPr lang="en-US" sz="4000" b="1" dirty="0"/>
              <a:t> </a:t>
            </a:r>
            <a:r>
              <a:rPr lang="en-US" sz="4000" i="1" dirty="0"/>
              <a:t>(</a:t>
            </a:r>
            <a:r>
              <a:rPr lang="en-US" sz="4000" i="1" dirty="0" err="1"/>
              <a:t>theo</a:t>
            </a:r>
            <a:r>
              <a:rPr lang="en-US" sz="4000" i="1" dirty="0"/>
              <a:t> </a:t>
            </a:r>
            <a:r>
              <a:rPr lang="en-US" sz="4000" i="1" dirty="0" err="1"/>
              <a:t>mẫu</a:t>
            </a:r>
            <a:r>
              <a:rPr lang="en-US" sz="4000" i="1" dirty="0"/>
              <a:t>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C08AB8-119C-9E86-570D-37DBCC5FE824}"/>
              </a:ext>
            </a:extLst>
          </p:cNvPr>
          <p:cNvSpPr txBox="1"/>
          <p:nvPr/>
        </p:nvSpPr>
        <p:spPr>
          <a:xfrm>
            <a:off x="406573" y="883920"/>
            <a:ext cx="3637107" cy="901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8190" indent="-742950" algn="just">
              <a:lnSpc>
                <a:spcPct val="130000"/>
              </a:lnSpc>
              <a:spcAft>
                <a:spcPts val="0"/>
              </a:spcAft>
              <a:buClr>
                <a:srgbClr val="FF0000"/>
              </a:buClr>
              <a:buFont typeface="+mj-lt"/>
              <a:buAutoNum type="alphaLcParenR"/>
            </a:pPr>
            <a:r>
              <a:rPr lang="pt-BR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816 : 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1A67D1-BC3E-01A2-6F20-8B12F9C8D7B6}"/>
              </a:ext>
            </a:extLst>
          </p:cNvPr>
          <p:cNvSpPr txBox="1"/>
          <p:nvPr/>
        </p:nvSpPr>
        <p:spPr>
          <a:xfrm>
            <a:off x="7105376" y="862812"/>
            <a:ext cx="3404493" cy="901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8190" indent="-742950" algn="just">
              <a:lnSpc>
                <a:spcPct val="130000"/>
              </a:lnSpc>
              <a:spcAft>
                <a:spcPts val="0"/>
              </a:spcAft>
              <a:buClr>
                <a:srgbClr val="FF0000"/>
              </a:buClr>
              <a:buFont typeface="+mj-lt"/>
              <a:buAutoNum type="alphaLcParenR" startAt="2"/>
            </a:pPr>
            <a:r>
              <a:rPr lang="pt-BR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620 : 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94D610-56C0-1971-5A6D-257FA21F3CC0}"/>
              </a:ext>
            </a:extLst>
          </p:cNvPr>
          <p:cNvSpPr txBox="1"/>
          <p:nvPr/>
        </p:nvSpPr>
        <p:spPr>
          <a:xfrm>
            <a:off x="1816510" y="1599125"/>
            <a:ext cx="1057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816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754A5B-BC13-561E-C902-DF1570BDFC1F}"/>
              </a:ext>
            </a:extLst>
          </p:cNvPr>
          <p:cNvSpPr txBox="1"/>
          <p:nvPr/>
        </p:nvSpPr>
        <p:spPr>
          <a:xfrm>
            <a:off x="2915902" y="1593600"/>
            <a:ext cx="78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8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05DBC01-A7A9-0F37-C780-31D1F6F76032}"/>
              </a:ext>
            </a:extLst>
          </p:cNvPr>
          <p:cNvCxnSpPr>
            <a:cxnSpLocks/>
          </p:cNvCxnSpPr>
          <p:nvPr/>
        </p:nvCxnSpPr>
        <p:spPr>
          <a:xfrm>
            <a:off x="2954334" y="1771370"/>
            <a:ext cx="0" cy="28769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DFF40B1-4C08-8C93-6127-5D668F24DF67}"/>
              </a:ext>
            </a:extLst>
          </p:cNvPr>
          <p:cNvCxnSpPr>
            <a:cxnSpLocks/>
          </p:cNvCxnSpPr>
          <p:nvPr/>
        </p:nvCxnSpPr>
        <p:spPr>
          <a:xfrm>
            <a:off x="2954334" y="2317281"/>
            <a:ext cx="11811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ED63CBD-3675-0BEB-E268-4DDA45CF4C1D}"/>
              </a:ext>
            </a:extLst>
          </p:cNvPr>
          <p:cNvSpPr txBox="1"/>
          <p:nvPr/>
        </p:nvSpPr>
        <p:spPr>
          <a:xfrm>
            <a:off x="1832983" y="2262188"/>
            <a:ext cx="408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44EF5A-04FE-A13C-2608-37F6BE9A94D7}"/>
              </a:ext>
            </a:extLst>
          </p:cNvPr>
          <p:cNvSpPr txBox="1"/>
          <p:nvPr/>
        </p:nvSpPr>
        <p:spPr>
          <a:xfrm>
            <a:off x="2914103" y="2262189"/>
            <a:ext cx="78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1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CBDC8F9-9B07-2EF6-1BFF-C87E84087064}"/>
              </a:ext>
            </a:extLst>
          </p:cNvPr>
          <p:cNvCxnSpPr>
            <a:cxnSpLocks/>
          </p:cNvCxnSpPr>
          <p:nvPr/>
        </p:nvCxnSpPr>
        <p:spPr>
          <a:xfrm>
            <a:off x="1816510" y="2963570"/>
            <a:ext cx="9911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352CDDC-A706-323F-CA23-FE60C618BAB8}"/>
              </a:ext>
            </a:extLst>
          </p:cNvPr>
          <p:cNvSpPr txBox="1"/>
          <p:nvPr/>
        </p:nvSpPr>
        <p:spPr>
          <a:xfrm>
            <a:off x="1794090" y="2850602"/>
            <a:ext cx="5327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58C9F4-F845-8FFC-14E7-A100F76D6182}"/>
              </a:ext>
            </a:extLst>
          </p:cNvPr>
          <p:cNvSpPr txBox="1"/>
          <p:nvPr/>
        </p:nvSpPr>
        <p:spPr>
          <a:xfrm>
            <a:off x="3192690" y="2262554"/>
            <a:ext cx="78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22A87D-FB56-54C7-147A-397040E322CE}"/>
              </a:ext>
            </a:extLst>
          </p:cNvPr>
          <p:cNvSpPr txBox="1"/>
          <p:nvPr/>
        </p:nvSpPr>
        <p:spPr>
          <a:xfrm>
            <a:off x="2087063" y="3455956"/>
            <a:ext cx="487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0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157B003-2F69-0448-9FE7-845EA3D11907}"/>
              </a:ext>
            </a:extLst>
          </p:cNvPr>
          <p:cNvCxnSpPr>
            <a:cxnSpLocks/>
          </p:cNvCxnSpPr>
          <p:nvPr/>
        </p:nvCxnSpPr>
        <p:spPr>
          <a:xfrm>
            <a:off x="2096765" y="4157337"/>
            <a:ext cx="78681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856BDE5-7F37-5E3C-35B7-D9951C2BCEC6}"/>
              </a:ext>
            </a:extLst>
          </p:cNvPr>
          <p:cNvSpPr txBox="1"/>
          <p:nvPr/>
        </p:nvSpPr>
        <p:spPr>
          <a:xfrm>
            <a:off x="2089691" y="4061308"/>
            <a:ext cx="480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B90F21-BFA0-F3C5-3D0E-A5E2641A0BB2}"/>
              </a:ext>
            </a:extLst>
          </p:cNvPr>
          <p:cNvSpPr txBox="1"/>
          <p:nvPr/>
        </p:nvSpPr>
        <p:spPr>
          <a:xfrm>
            <a:off x="2105969" y="2859072"/>
            <a:ext cx="4670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8E3DE9-E532-C1F5-0460-0226516EECEE}"/>
              </a:ext>
            </a:extLst>
          </p:cNvPr>
          <p:cNvSpPr txBox="1"/>
          <p:nvPr/>
        </p:nvSpPr>
        <p:spPr>
          <a:xfrm>
            <a:off x="2403406" y="4061308"/>
            <a:ext cx="480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36C211-9381-9295-BE45-20DA68ED86A7}"/>
              </a:ext>
            </a:extLst>
          </p:cNvPr>
          <p:cNvSpPr txBox="1"/>
          <p:nvPr/>
        </p:nvSpPr>
        <p:spPr>
          <a:xfrm>
            <a:off x="3655305" y="2261903"/>
            <a:ext cx="480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F215F2-BC0A-7C47-4228-A3E5231F51B4}"/>
              </a:ext>
            </a:extLst>
          </p:cNvPr>
          <p:cNvSpPr txBox="1"/>
          <p:nvPr/>
        </p:nvSpPr>
        <p:spPr>
          <a:xfrm>
            <a:off x="2083391" y="4611998"/>
            <a:ext cx="8081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16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DE0C05C-7F9E-BE62-8129-DC1C01600819}"/>
              </a:ext>
            </a:extLst>
          </p:cNvPr>
          <p:cNvCxnSpPr>
            <a:cxnSpLocks/>
          </p:cNvCxnSpPr>
          <p:nvPr/>
        </p:nvCxnSpPr>
        <p:spPr>
          <a:xfrm>
            <a:off x="2087063" y="5300191"/>
            <a:ext cx="7965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7CEE03C-C64C-3641-011D-BC8F11E4FB27}"/>
              </a:ext>
            </a:extLst>
          </p:cNvPr>
          <p:cNvSpPr txBox="1"/>
          <p:nvPr/>
        </p:nvSpPr>
        <p:spPr>
          <a:xfrm>
            <a:off x="2368635" y="5217350"/>
            <a:ext cx="480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20F812-CB92-71EB-79CE-A280B7DB1D8F}"/>
              </a:ext>
            </a:extLst>
          </p:cNvPr>
          <p:cNvSpPr txBox="1"/>
          <p:nvPr/>
        </p:nvSpPr>
        <p:spPr>
          <a:xfrm>
            <a:off x="8515793" y="1599125"/>
            <a:ext cx="1057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620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4658A32-4BDF-F676-A4A5-5556FD098A9F}"/>
              </a:ext>
            </a:extLst>
          </p:cNvPr>
          <p:cNvSpPr txBox="1"/>
          <p:nvPr/>
        </p:nvSpPr>
        <p:spPr>
          <a:xfrm>
            <a:off x="9615185" y="1593600"/>
            <a:ext cx="78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6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4FBB254-1AE9-0FF1-C292-98B572F7FC2A}"/>
              </a:ext>
            </a:extLst>
          </p:cNvPr>
          <p:cNvCxnSpPr>
            <a:cxnSpLocks/>
          </p:cNvCxnSpPr>
          <p:nvPr/>
        </p:nvCxnSpPr>
        <p:spPr>
          <a:xfrm>
            <a:off x="9653617" y="1771370"/>
            <a:ext cx="0" cy="28769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B14005C-8C5B-F37E-6FE7-B5E9F819F2CC}"/>
              </a:ext>
            </a:extLst>
          </p:cNvPr>
          <p:cNvCxnSpPr>
            <a:cxnSpLocks/>
          </p:cNvCxnSpPr>
          <p:nvPr/>
        </p:nvCxnSpPr>
        <p:spPr>
          <a:xfrm>
            <a:off x="9653617" y="2317281"/>
            <a:ext cx="11811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515DA8F1-84F2-5D62-1C13-C4A28EA3FA3D}"/>
              </a:ext>
            </a:extLst>
          </p:cNvPr>
          <p:cNvSpPr txBox="1"/>
          <p:nvPr/>
        </p:nvSpPr>
        <p:spPr>
          <a:xfrm>
            <a:off x="8532266" y="2262188"/>
            <a:ext cx="408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6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7D0C63A-0738-704A-E22D-7B8CB89200A8}"/>
              </a:ext>
            </a:extLst>
          </p:cNvPr>
          <p:cNvSpPr txBox="1"/>
          <p:nvPr/>
        </p:nvSpPr>
        <p:spPr>
          <a:xfrm>
            <a:off x="9613386" y="2262189"/>
            <a:ext cx="78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1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9E0DD5E-E744-1193-2B39-0E0D75E9CDAA}"/>
              </a:ext>
            </a:extLst>
          </p:cNvPr>
          <p:cNvCxnSpPr>
            <a:cxnSpLocks/>
          </p:cNvCxnSpPr>
          <p:nvPr/>
        </p:nvCxnSpPr>
        <p:spPr>
          <a:xfrm>
            <a:off x="8515793" y="2963570"/>
            <a:ext cx="9911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1CDB1EB7-7261-9B4C-357F-23F8369BB435}"/>
              </a:ext>
            </a:extLst>
          </p:cNvPr>
          <p:cNvSpPr txBox="1"/>
          <p:nvPr/>
        </p:nvSpPr>
        <p:spPr>
          <a:xfrm>
            <a:off x="8493373" y="2850602"/>
            <a:ext cx="5327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EF622C7-BDF2-5F04-21B6-EA7219DCB57D}"/>
              </a:ext>
            </a:extLst>
          </p:cNvPr>
          <p:cNvSpPr txBox="1"/>
          <p:nvPr/>
        </p:nvSpPr>
        <p:spPr>
          <a:xfrm>
            <a:off x="9903262" y="2262554"/>
            <a:ext cx="78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1D6C513-033F-8317-91D0-BB2DB0927D21}"/>
              </a:ext>
            </a:extLst>
          </p:cNvPr>
          <p:cNvSpPr txBox="1"/>
          <p:nvPr/>
        </p:nvSpPr>
        <p:spPr>
          <a:xfrm>
            <a:off x="8786346" y="3455956"/>
            <a:ext cx="487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0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E37AA9B-FF84-BD93-A561-D2A417C697BC}"/>
              </a:ext>
            </a:extLst>
          </p:cNvPr>
          <p:cNvCxnSpPr>
            <a:cxnSpLocks/>
          </p:cNvCxnSpPr>
          <p:nvPr/>
        </p:nvCxnSpPr>
        <p:spPr>
          <a:xfrm>
            <a:off x="8796048" y="4157337"/>
            <a:ext cx="78681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26BF58E1-4FA4-AE17-7FC9-3859ABD8AB7A}"/>
              </a:ext>
            </a:extLst>
          </p:cNvPr>
          <p:cNvSpPr txBox="1"/>
          <p:nvPr/>
        </p:nvSpPr>
        <p:spPr>
          <a:xfrm>
            <a:off x="8788974" y="4061308"/>
            <a:ext cx="480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6C8B1E7-6DB2-EA80-4966-473B57D0933E}"/>
              </a:ext>
            </a:extLst>
          </p:cNvPr>
          <p:cNvSpPr txBox="1"/>
          <p:nvPr/>
        </p:nvSpPr>
        <p:spPr>
          <a:xfrm>
            <a:off x="8805252" y="2859072"/>
            <a:ext cx="4670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730C114-5819-AA3A-3727-DD4B1B622475}"/>
              </a:ext>
            </a:extLst>
          </p:cNvPr>
          <p:cNvSpPr txBox="1"/>
          <p:nvPr/>
        </p:nvSpPr>
        <p:spPr>
          <a:xfrm>
            <a:off x="9102689" y="4061308"/>
            <a:ext cx="480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5427240-9FC5-F2A2-0313-1DB04A00D5D6}"/>
              </a:ext>
            </a:extLst>
          </p:cNvPr>
          <p:cNvSpPr txBox="1"/>
          <p:nvPr/>
        </p:nvSpPr>
        <p:spPr>
          <a:xfrm>
            <a:off x="10354588" y="2261903"/>
            <a:ext cx="480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A1D113B-1729-06BB-C4CB-8F49C2C88E2A}"/>
              </a:ext>
            </a:extLst>
          </p:cNvPr>
          <p:cNvSpPr txBox="1"/>
          <p:nvPr/>
        </p:nvSpPr>
        <p:spPr>
          <a:xfrm>
            <a:off x="8793066" y="4611998"/>
            <a:ext cx="78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18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5CE7D8C-1704-6726-3980-A3FC74D4055A}"/>
              </a:ext>
            </a:extLst>
          </p:cNvPr>
          <p:cNvCxnSpPr>
            <a:cxnSpLocks/>
          </p:cNvCxnSpPr>
          <p:nvPr/>
        </p:nvCxnSpPr>
        <p:spPr>
          <a:xfrm>
            <a:off x="8786346" y="5300191"/>
            <a:ext cx="7965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AD4EF002-3FBD-67B3-4301-4F66A0A43441}"/>
              </a:ext>
            </a:extLst>
          </p:cNvPr>
          <p:cNvSpPr txBox="1"/>
          <p:nvPr/>
        </p:nvSpPr>
        <p:spPr>
          <a:xfrm>
            <a:off x="9067918" y="5217350"/>
            <a:ext cx="480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1205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  <p:bldP spid="9" grpId="0"/>
      <p:bldP spid="12" grpId="0" uiExpand="1"/>
      <p:bldP spid="13" grpId="0" uiExpand="1"/>
      <p:bldP spid="17" grpId="0" uiExpand="1"/>
      <p:bldP spid="18" grpId="0" uiExpand="1"/>
      <p:bldP spid="19" grpId="0"/>
      <p:bldP spid="21" grpId="0"/>
      <p:bldP spid="22" grpId="0" uiExpand="1"/>
      <p:bldP spid="23" grpId="0"/>
      <p:bldP spid="24" grpId="0"/>
      <p:bldP spid="25" grpId="0"/>
      <p:bldP spid="27" grpId="0"/>
      <p:bldP spid="29" grpId="0"/>
      <p:bldP spid="30" grpId="0"/>
      <p:bldP spid="57" grpId="0" uiExpand="1"/>
      <p:bldP spid="58" grpId="0" uiExpand="1"/>
      <p:bldP spid="60" grpId="0" uiExpand="1"/>
      <p:bldP spid="61" grpId="0" uiExpand="1"/>
      <p:bldP spid="62" grpId="0"/>
      <p:bldP spid="64" grpId="0"/>
      <p:bldP spid="65" grpId="0" uiExpand="1"/>
      <p:bldP spid="66" grpId="0"/>
      <p:bldP spid="67" grpId="0"/>
      <p:bldP spid="68" grpId="0"/>
      <p:bldP spid="7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CAF9202-4EBD-D093-8ABA-104E34424A9C}"/>
              </a:ext>
            </a:extLst>
          </p:cNvPr>
          <p:cNvSpPr/>
          <p:nvPr/>
        </p:nvSpPr>
        <p:spPr>
          <a:xfrm>
            <a:off x="397727" y="335129"/>
            <a:ext cx="2582540" cy="702527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iCiel Crocante" panose="02000000000000000000" pitchFamily="50" charset="0"/>
              </a:rPr>
              <a:t>VUI HỌC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C7D2FEE-B841-CD2F-80BF-C71ECE4CCC2A}"/>
              </a:ext>
            </a:extLst>
          </p:cNvPr>
          <p:cNvSpPr txBox="1"/>
          <p:nvPr/>
        </p:nvSpPr>
        <p:spPr>
          <a:xfrm>
            <a:off x="3206933" y="335129"/>
            <a:ext cx="6399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Giúp</a:t>
            </a:r>
            <a:r>
              <a:rPr lang="en-US" sz="4000" b="1" dirty="0"/>
              <a:t> Mai </a:t>
            </a:r>
            <a:r>
              <a:rPr lang="en-US" sz="4000" b="1" dirty="0" err="1"/>
              <a:t>và</a:t>
            </a:r>
            <a:r>
              <a:rPr lang="en-US" sz="4000" b="1" dirty="0"/>
              <a:t> </a:t>
            </a:r>
            <a:r>
              <a:rPr lang="en-US" sz="4000" b="1" dirty="0" err="1"/>
              <a:t>Bình</a:t>
            </a:r>
            <a:r>
              <a:rPr lang="en-US" sz="4000" b="1" dirty="0"/>
              <a:t> </a:t>
            </a:r>
            <a:r>
              <a:rPr lang="en-US" sz="4000" b="1" dirty="0" err="1"/>
              <a:t>tìm</a:t>
            </a:r>
            <a:r>
              <a:rPr lang="en-US" sz="4000" b="1" dirty="0"/>
              <a:t> </a:t>
            </a:r>
            <a:r>
              <a:rPr lang="en-US" sz="4000" b="1" dirty="0" err="1"/>
              <a:t>ba</a:t>
            </a:r>
            <a:r>
              <a:rPr lang="en-US" sz="4000" b="1" dirty="0"/>
              <a:t> </a:t>
            </a:r>
            <a:r>
              <a:rPr lang="en-US" sz="4000" b="1" dirty="0" err="1"/>
              <a:t>lô</a:t>
            </a:r>
            <a:r>
              <a:rPr lang="en-US" sz="4000" b="1" dirty="0"/>
              <a:t>.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F0867E2-2558-B571-9FB9-926B08B35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4284" y="1457144"/>
            <a:ext cx="1357550" cy="177499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6C6AB14-8B2A-84AC-6470-8F41D22A0B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5372" y="1225230"/>
            <a:ext cx="1357550" cy="200690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45EC594-FAB7-2C52-E95E-C53430D864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2681" b="2776"/>
          <a:stretch/>
        </p:blipFill>
        <p:spPr>
          <a:xfrm>
            <a:off x="3185345" y="2797509"/>
            <a:ext cx="6956516" cy="3725362"/>
          </a:xfrm>
          <a:prstGeom prst="rect">
            <a:avLst/>
          </a:prstGeom>
        </p:spPr>
      </p:pic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CADDEB4E-DEA8-88CC-8EE3-C758320D1D72}"/>
              </a:ext>
            </a:extLst>
          </p:cNvPr>
          <p:cNvSpPr/>
          <p:nvPr/>
        </p:nvSpPr>
        <p:spPr>
          <a:xfrm>
            <a:off x="5786847" y="1225230"/>
            <a:ext cx="2625634" cy="1113021"/>
          </a:xfrm>
          <a:custGeom>
            <a:avLst/>
            <a:gdLst>
              <a:gd name="connsiteX0" fmla="*/ 0 w 2625634"/>
              <a:gd name="connsiteY0" fmla="*/ 185507 h 1113021"/>
              <a:gd name="connsiteX1" fmla="*/ 185507 w 2625634"/>
              <a:gd name="connsiteY1" fmla="*/ 0 h 1113021"/>
              <a:gd name="connsiteX2" fmla="*/ 1531620 w 2625634"/>
              <a:gd name="connsiteY2" fmla="*/ 0 h 1113021"/>
              <a:gd name="connsiteX3" fmla="*/ 1531620 w 2625634"/>
              <a:gd name="connsiteY3" fmla="*/ 0 h 1113021"/>
              <a:gd name="connsiteX4" fmla="*/ 2188028 w 2625634"/>
              <a:gd name="connsiteY4" fmla="*/ 0 h 1113021"/>
              <a:gd name="connsiteX5" fmla="*/ 2440127 w 2625634"/>
              <a:gd name="connsiteY5" fmla="*/ 0 h 1113021"/>
              <a:gd name="connsiteX6" fmla="*/ 2625634 w 2625634"/>
              <a:gd name="connsiteY6" fmla="*/ 185507 h 1113021"/>
              <a:gd name="connsiteX7" fmla="*/ 2625634 w 2625634"/>
              <a:gd name="connsiteY7" fmla="*/ 185504 h 1113021"/>
              <a:gd name="connsiteX8" fmla="*/ 3094178 w 2625634"/>
              <a:gd name="connsiteY8" fmla="*/ 473034 h 1113021"/>
              <a:gd name="connsiteX9" fmla="*/ 2625634 w 2625634"/>
              <a:gd name="connsiteY9" fmla="*/ 463759 h 1113021"/>
              <a:gd name="connsiteX10" fmla="*/ 2625634 w 2625634"/>
              <a:gd name="connsiteY10" fmla="*/ 927514 h 1113021"/>
              <a:gd name="connsiteX11" fmla="*/ 2440127 w 2625634"/>
              <a:gd name="connsiteY11" fmla="*/ 1113021 h 1113021"/>
              <a:gd name="connsiteX12" fmla="*/ 2188028 w 2625634"/>
              <a:gd name="connsiteY12" fmla="*/ 1113021 h 1113021"/>
              <a:gd name="connsiteX13" fmla="*/ 1531620 w 2625634"/>
              <a:gd name="connsiteY13" fmla="*/ 1113021 h 1113021"/>
              <a:gd name="connsiteX14" fmla="*/ 1531620 w 2625634"/>
              <a:gd name="connsiteY14" fmla="*/ 1113021 h 1113021"/>
              <a:gd name="connsiteX15" fmla="*/ 185507 w 2625634"/>
              <a:gd name="connsiteY15" fmla="*/ 1113021 h 1113021"/>
              <a:gd name="connsiteX16" fmla="*/ 0 w 2625634"/>
              <a:gd name="connsiteY16" fmla="*/ 927514 h 1113021"/>
              <a:gd name="connsiteX17" fmla="*/ 0 w 2625634"/>
              <a:gd name="connsiteY17" fmla="*/ 463759 h 1113021"/>
              <a:gd name="connsiteX18" fmla="*/ 0 w 2625634"/>
              <a:gd name="connsiteY18" fmla="*/ 185504 h 1113021"/>
              <a:gd name="connsiteX19" fmla="*/ 0 w 2625634"/>
              <a:gd name="connsiteY19" fmla="*/ 185504 h 1113021"/>
              <a:gd name="connsiteX20" fmla="*/ 0 w 2625634"/>
              <a:gd name="connsiteY20" fmla="*/ 185507 h 1113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25634" h="1113021" fill="none" extrusionOk="0">
                <a:moveTo>
                  <a:pt x="0" y="185507"/>
                </a:moveTo>
                <a:cubicBezTo>
                  <a:pt x="-50" y="78040"/>
                  <a:pt x="89277" y="7259"/>
                  <a:pt x="185507" y="0"/>
                </a:cubicBezTo>
                <a:cubicBezTo>
                  <a:pt x="415232" y="65262"/>
                  <a:pt x="1049191" y="-50514"/>
                  <a:pt x="1531620" y="0"/>
                </a:cubicBezTo>
                <a:lnTo>
                  <a:pt x="1531620" y="0"/>
                </a:lnTo>
                <a:cubicBezTo>
                  <a:pt x="1834788" y="26007"/>
                  <a:pt x="2046270" y="-50881"/>
                  <a:pt x="2188028" y="0"/>
                </a:cubicBezTo>
                <a:cubicBezTo>
                  <a:pt x="2277426" y="-5295"/>
                  <a:pt x="2369041" y="-14832"/>
                  <a:pt x="2440127" y="0"/>
                </a:cubicBezTo>
                <a:cubicBezTo>
                  <a:pt x="2534872" y="4365"/>
                  <a:pt x="2631155" y="65294"/>
                  <a:pt x="2625634" y="185507"/>
                </a:cubicBezTo>
                <a:lnTo>
                  <a:pt x="2625634" y="185504"/>
                </a:lnTo>
                <a:cubicBezTo>
                  <a:pt x="2744473" y="271240"/>
                  <a:pt x="2875450" y="391190"/>
                  <a:pt x="3094178" y="473034"/>
                </a:cubicBezTo>
                <a:cubicBezTo>
                  <a:pt x="2969498" y="494386"/>
                  <a:pt x="2697768" y="423697"/>
                  <a:pt x="2625634" y="463759"/>
                </a:cubicBezTo>
                <a:cubicBezTo>
                  <a:pt x="2647943" y="590270"/>
                  <a:pt x="2610609" y="742883"/>
                  <a:pt x="2625634" y="927514"/>
                </a:cubicBezTo>
                <a:cubicBezTo>
                  <a:pt x="2607006" y="1026667"/>
                  <a:pt x="2536963" y="1118461"/>
                  <a:pt x="2440127" y="1113021"/>
                </a:cubicBezTo>
                <a:cubicBezTo>
                  <a:pt x="2407227" y="1125402"/>
                  <a:pt x="2277623" y="1118493"/>
                  <a:pt x="2188028" y="1113021"/>
                </a:cubicBezTo>
                <a:cubicBezTo>
                  <a:pt x="2014497" y="1144048"/>
                  <a:pt x="1656783" y="1108348"/>
                  <a:pt x="1531620" y="1113021"/>
                </a:cubicBezTo>
                <a:lnTo>
                  <a:pt x="1531620" y="1113021"/>
                </a:lnTo>
                <a:cubicBezTo>
                  <a:pt x="1074652" y="1193106"/>
                  <a:pt x="742425" y="1059246"/>
                  <a:pt x="185507" y="1113021"/>
                </a:cubicBezTo>
                <a:cubicBezTo>
                  <a:pt x="95970" y="1120959"/>
                  <a:pt x="-8811" y="1023187"/>
                  <a:pt x="0" y="927514"/>
                </a:cubicBezTo>
                <a:cubicBezTo>
                  <a:pt x="35781" y="865781"/>
                  <a:pt x="21273" y="657301"/>
                  <a:pt x="0" y="463759"/>
                </a:cubicBezTo>
                <a:cubicBezTo>
                  <a:pt x="-7939" y="370134"/>
                  <a:pt x="-8252" y="317386"/>
                  <a:pt x="0" y="185504"/>
                </a:cubicBezTo>
                <a:lnTo>
                  <a:pt x="0" y="185504"/>
                </a:lnTo>
                <a:lnTo>
                  <a:pt x="0" y="185507"/>
                </a:lnTo>
                <a:close/>
              </a:path>
              <a:path w="2625634" h="1113021" stroke="0" extrusionOk="0">
                <a:moveTo>
                  <a:pt x="0" y="185507"/>
                </a:moveTo>
                <a:cubicBezTo>
                  <a:pt x="2881" y="68108"/>
                  <a:pt x="77226" y="-810"/>
                  <a:pt x="185507" y="0"/>
                </a:cubicBezTo>
                <a:cubicBezTo>
                  <a:pt x="590166" y="-80756"/>
                  <a:pt x="1194638" y="83791"/>
                  <a:pt x="1531620" y="0"/>
                </a:cubicBezTo>
                <a:lnTo>
                  <a:pt x="1531620" y="0"/>
                </a:lnTo>
                <a:cubicBezTo>
                  <a:pt x="1606593" y="-25499"/>
                  <a:pt x="1965294" y="-9828"/>
                  <a:pt x="2188028" y="0"/>
                </a:cubicBezTo>
                <a:cubicBezTo>
                  <a:pt x="2252297" y="80"/>
                  <a:pt x="2366554" y="-16512"/>
                  <a:pt x="2440127" y="0"/>
                </a:cubicBezTo>
                <a:cubicBezTo>
                  <a:pt x="2558405" y="-3604"/>
                  <a:pt x="2636037" y="80769"/>
                  <a:pt x="2625634" y="185507"/>
                </a:cubicBezTo>
                <a:lnTo>
                  <a:pt x="2625634" y="185504"/>
                </a:lnTo>
                <a:cubicBezTo>
                  <a:pt x="2819052" y="332087"/>
                  <a:pt x="2913984" y="305183"/>
                  <a:pt x="3094178" y="473034"/>
                </a:cubicBezTo>
                <a:cubicBezTo>
                  <a:pt x="3043225" y="467880"/>
                  <a:pt x="2804104" y="426250"/>
                  <a:pt x="2625634" y="463759"/>
                </a:cubicBezTo>
                <a:cubicBezTo>
                  <a:pt x="2585394" y="664250"/>
                  <a:pt x="2591434" y="840045"/>
                  <a:pt x="2625634" y="927514"/>
                </a:cubicBezTo>
                <a:cubicBezTo>
                  <a:pt x="2638002" y="1038586"/>
                  <a:pt x="2535350" y="1118614"/>
                  <a:pt x="2440127" y="1113021"/>
                </a:cubicBezTo>
                <a:cubicBezTo>
                  <a:pt x="2364560" y="1105377"/>
                  <a:pt x="2251845" y="1133926"/>
                  <a:pt x="2188028" y="1113021"/>
                </a:cubicBezTo>
                <a:cubicBezTo>
                  <a:pt x="1913136" y="1130771"/>
                  <a:pt x="1858877" y="1158367"/>
                  <a:pt x="1531620" y="1113021"/>
                </a:cubicBezTo>
                <a:lnTo>
                  <a:pt x="1531620" y="1113021"/>
                </a:lnTo>
                <a:cubicBezTo>
                  <a:pt x="1037457" y="1069758"/>
                  <a:pt x="668508" y="1081928"/>
                  <a:pt x="185507" y="1113021"/>
                </a:cubicBezTo>
                <a:cubicBezTo>
                  <a:pt x="76681" y="1114997"/>
                  <a:pt x="11042" y="1028365"/>
                  <a:pt x="0" y="927514"/>
                </a:cubicBezTo>
                <a:cubicBezTo>
                  <a:pt x="39703" y="704678"/>
                  <a:pt x="7801" y="689962"/>
                  <a:pt x="0" y="463759"/>
                </a:cubicBezTo>
                <a:cubicBezTo>
                  <a:pt x="-8474" y="374974"/>
                  <a:pt x="13859" y="244120"/>
                  <a:pt x="0" y="185504"/>
                </a:cubicBezTo>
                <a:lnTo>
                  <a:pt x="0" y="185504"/>
                </a:lnTo>
                <a:lnTo>
                  <a:pt x="0" y="185507"/>
                </a:ln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571724904">
                  <a:prstGeom prst="wedgeRoundRectCallout">
                    <a:avLst>
                      <a:gd name="adj1" fmla="val 67845"/>
                      <a:gd name="adj2" fmla="val -75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Bình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theo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phép</a:t>
            </a:r>
            <a:r>
              <a:rPr lang="en-US" sz="2800" dirty="0">
                <a:solidFill>
                  <a:schemeClr val="tx1"/>
                </a:solidFill>
              </a:rPr>
              <a:t> chia </a:t>
            </a:r>
            <a:r>
              <a:rPr lang="en-US" sz="2800" dirty="0" err="1">
                <a:solidFill>
                  <a:schemeClr val="tx1"/>
                </a:solidFill>
              </a:rPr>
              <a:t>hết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1C6D4755-DBD6-93A2-BB7E-53834E88E6E4}"/>
              </a:ext>
            </a:extLst>
          </p:cNvPr>
          <p:cNvSpPr/>
          <p:nvPr/>
        </p:nvSpPr>
        <p:spPr>
          <a:xfrm>
            <a:off x="324005" y="1596643"/>
            <a:ext cx="2366275" cy="1264081"/>
          </a:xfrm>
          <a:custGeom>
            <a:avLst/>
            <a:gdLst>
              <a:gd name="connsiteX0" fmla="*/ 0 w 2366275"/>
              <a:gd name="connsiteY0" fmla="*/ 210684 h 1264081"/>
              <a:gd name="connsiteX1" fmla="*/ 210684 w 2366275"/>
              <a:gd name="connsiteY1" fmla="*/ 0 h 1264081"/>
              <a:gd name="connsiteX2" fmla="*/ 1380327 w 2366275"/>
              <a:gd name="connsiteY2" fmla="*/ 0 h 1264081"/>
              <a:gd name="connsiteX3" fmla="*/ 1380327 w 2366275"/>
              <a:gd name="connsiteY3" fmla="*/ 0 h 1264081"/>
              <a:gd name="connsiteX4" fmla="*/ 1971896 w 2366275"/>
              <a:gd name="connsiteY4" fmla="*/ 0 h 1264081"/>
              <a:gd name="connsiteX5" fmla="*/ 2155591 w 2366275"/>
              <a:gd name="connsiteY5" fmla="*/ 0 h 1264081"/>
              <a:gd name="connsiteX6" fmla="*/ 2366275 w 2366275"/>
              <a:gd name="connsiteY6" fmla="*/ 210684 h 1264081"/>
              <a:gd name="connsiteX7" fmla="*/ 2366275 w 2366275"/>
              <a:gd name="connsiteY7" fmla="*/ 210680 h 1264081"/>
              <a:gd name="connsiteX8" fmla="*/ 2773819 w 2366275"/>
              <a:gd name="connsiteY8" fmla="*/ 227320 h 1264081"/>
              <a:gd name="connsiteX9" fmla="*/ 2366275 w 2366275"/>
              <a:gd name="connsiteY9" fmla="*/ 526700 h 1264081"/>
              <a:gd name="connsiteX10" fmla="*/ 2366275 w 2366275"/>
              <a:gd name="connsiteY10" fmla="*/ 1053397 h 1264081"/>
              <a:gd name="connsiteX11" fmla="*/ 2155591 w 2366275"/>
              <a:gd name="connsiteY11" fmla="*/ 1264081 h 1264081"/>
              <a:gd name="connsiteX12" fmla="*/ 1971896 w 2366275"/>
              <a:gd name="connsiteY12" fmla="*/ 1264081 h 1264081"/>
              <a:gd name="connsiteX13" fmla="*/ 1380327 w 2366275"/>
              <a:gd name="connsiteY13" fmla="*/ 1264081 h 1264081"/>
              <a:gd name="connsiteX14" fmla="*/ 1380327 w 2366275"/>
              <a:gd name="connsiteY14" fmla="*/ 1264081 h 1264081"/>
              <a:gd name="connsiteX15" fmla="*/ 210684 w 2366275"/>
              <a:gd name="connsiteY15" fmla="*/ 1264081 h 1264081"/>
              <a:gd name="connsiteX16" fmla="*/ 0 w 2366275"/>
              <a:gd name="connsiteY16" fmla="*/ 1053397 h 1264081"/>
              <a:gd name="connsiteX17" fmla="*/ 0 w 2366275"/>
              <a:gd name="connsiteY17" fmla="*/ 526700 h 1264081"/>
              <a:gd name="connsiteX18" fmla="*/ 0 w 2366275"/>
              <a:gd name="connsiteY18" fmla="*/ 210680 h 1264081"/>
              <a:gd name="connsiteX19" fmla="*/ 0 w 2366275"/>
              <a:gd name="connsiteY19" fmla="*/ 210680 h 1264081"/>
              <a:gd name="connsiteX20" fmla="*/ 0 w 2366275"/>
              <a:gd name="connsiteY20" fmla="*/ 210684 h 1264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66275" h="1264081" fill="none" extrusionOk="0">
                <a:moveTo>
                  <a:pt x="0" y="210684"/>
                </a:moveTo>
                <a:cubicBezTo>
                  <a:pt x="-33" y="91082"/>
                  <a:pt x="105138" y="12613"/>
                  <a:pt x="210684" y="0"/>
                </a:cubicBezTo>
                <a:cubicBezTo>
                  <a:pt x="786911" y="82417"/>
                  <a:pt x="813771" y="14557"/>
                  <a:pt x="1380327" y="0"/>
                </a:cubicBezTo>
                <a:lnTo>
                  <a:pt x="1380327" y="0"/>
                </a:lnTo>
                <a:cubicBezTo>
                  <a:pt x="1527004" y="47150"/>
                  <a:pt x="1788134" y="32703"/>
                  <a:pt x="1971896" y="0"/>
                </a:cubicBezTo>
                <a:cubicBezTo>
                  <a:pt x="2000463" y="-13293"/>
                  <a:pt x="2081165" y="13657"/>
                  <a:pt x="2155591" y="0"/>
                </a:cubicBezTo>
                <a:cubicBezTo>
                  <a:pt x="2264889" y="3998"/>
                  <a:pt x="2373002" y="72688"/>
                  <a:pt x="2366275" y="210684"/>
                </a:cubicBezTo>
                <a:lnTo>
                  <a:pt x="2366275" y="210680"/>
                </a:lnTo>
                <a:cubicBezTo>
                  <a:pt x="2440878" y="207166"/>
                  <a:pt x="2719124" y="250415"/>
                  <a:pt x="2773819" y="227320"/>
                </a:cubicBezTo>
                <a:cubicBezTo>
                  <a:pt x="2582154" y="367309"/>
                  <a:pt x="2506042" y="412064"/>
                  <a:pt x="2366275" y="526700"/>
                </a:cubicBezTo>
                <a:cubicBezTo>
                  <a:pt x="2357414" y="724047"/>
                  <a:pt x="2410185" y="800681"/>
                  <a:pt x="2366275" y="1053397"/>
                </a:cubicBezTo>
                <a:cubicBezTo>
                  <a:pt x="2350405" y="1166944"/>
                  <a:pt x="2256166" y="1279366"/>
                  <a:pt x="2155591" y="1264081"/>
                </a:cubicBezTo>
                <a:cubicBezTo>
                  <a:pt x="2127841" y="1265819"/>
                  <a:pt x="1996914" y="1253938"/>
                  <a:pt x="1971896" y="1264081"/>
                </a:cubicBezTo>
                <a:cubicBezTo>
                  <a:pt x="1818412" y="1255971"/>
                  <a:pt x="1644455" y="1313594"/>
                  <a:pt x="1380327" y="1264081"/>
                </a:cubicBezTo>
                <a:lnTo>
                  <a:pt x="1380327" y="1264081"/>
                </a:lnTo>
                <a:cubicBezTo>
                  <a:pt x="984571" y="1209425"/>
                  <a:pt x="581111" y="1204820"/>
                  <a:pt x="210684" y="1264081"/>
                </a:cubicBezTo>
                <a:cubicBezTo>
                  <a:pt x="112893" y="1275492"/>
                  <a:pt x="-1362" y="1168707"/>
                  <a:pt x="0" y="1053397"/>
                </a:cubicBezTo>
                <a:cubicBezTo>
                  <a:pt x="-32384" y="804056"/>
                  <a:pt x="-15572" y="695835"/>
                  <a:pt x="0" y="526700"/>
                </a:cubicBezTo>
                <a:cubicBezTo>
                  <a:pt x="-26173" y="399252"/>
                  <a:pt x="14609" y="290977"/>
                  <a:pt x="0" y="210680"/>
                </a:cubicBezTo>
                <a:lnTo>
                  <a:pt x="0" y="210680"/>
                </a:lnTo>
                <a:lnTo>
                  <a:pt x="0" y="210684"/>
                </a:lnTo>
                <a:close/>
              </a:path>
              <a:path w="2366275" h="1264081" stroke="0" extrusionOk="0">
                <a:moveTo>
                  <a:pt x="0" y="210684"/>
                </a:moveTo>
                <a:cubicBezTo>
                  <a:pt x="2084" y="83513"/>
                  <a:pt x="89699" y="-643"/>
                  <a:pt x="210684" y="0"/>
                </a:cubicBezTo>
                <a:cubicBezTo>
                  <a:pt x="784524" y="2746"/>
                  <a:pt x="1000411" y="-55037"/>
                  <a:pt x="1380327" y="0"/>
                </a:cubicBezTo>
                <a:lnTo>
                  <a:pt x="1380327" y="0"/>
                </a:lnTo>
                <a:cubicBezTo>
                  <a:pt x="1616770" y="22334"/>
                  <a:pt x="1722881" y="19377"/>
                  <a:pt x="1971896" y="0"/>
                </a:cubicBezTo>
                <a:cubicBezTo>
                  <a:pt x="1996037" y="-15793"/>
                  <a:pt x="2067842" y="-2543"/>
                  <a:pt x="2155591" y="0"/>
                </a:cubicBezTo>
                <a:cubicBezTo>
                  <a:pt x="2287059" y="-3441"/>
                  <a:pt x="2376734" y="92029"/>
                  <a:pt x="2366275" y="210684"/>
                </a:cubicBezTo>
                <a:lnTo>
                  <a:pt x="2366275" y="210680"/>
                </a:lnTo>
                <a:cubicBezTo>
                  <a:pt x="2409172" y="235620"/>
                  <a:pt x="2602271" y="254825"/>
                  <a:pt x="2773819" y="227320"/>
                </a:cubicBezTo>
                <a:cubicBezTo>
                  <a:pt x="2603282" y="344748"/>
                  <a:pt x="2384673" y="459469"/>
                  <a:pt x="2366275" y="526700"/>
                </a:cubicBezTo>
                <a:cubicBezTo>
                  <a:pt x="2356207" y="652147"/>
                  <a:pt x="2396353" y="976441"/>
                  <a:pt x="2366275" y="1053397"/>
                </a:cubicBezTo>
                <a:cubicBezTo>
                  <a:pt x="2382451" y="1181027"/>
                  <a:pt x="2269745" y="1265786"/>
                  <a:pt x="2155591" y="1264081"/>
                </a:cubicBezTo>
                <a:cubicBezTo>
                  <a:pt x="2065366" y="1255564"/>
                  <a:pt x="2054931" y="1262791"/>
                  <a:pt x="1971896" y="1264081"/>
                </a:cubicBezTo>
                <a:cubicBezTo>
                  <a:pt x="1735267" y="1284524"/>
                  <a:pt x="1463757" y="1248700"/>
                  <a:pt x="1380327" y="1264081"/>
                </a:cubicBezTo>
                <a:lnTo>
                  <a:pt x="1380327" y="1264081"/>
                </a:lnTo>
                <a:cubicBezTo>
                  <a:pt x="886296" y="1296264"/>
                  <a:pt x="581040" y="1259623"/>
                  <a:pt x="210684" y="1264081"/>
                </a:cubicBezTo>
                <a:cubicBezTo>
                  <a:pt x="75793" y="1269828"/>
                  <a:pt x="17247" y="1167252"/>
                  <a:pt x="0" y="1053397"/>
                </a:cubicBezTo>
                <a:cubicBezTo>
                  <a:pt x="-32699" y="933996"/>
                  <a:pt x="-38236" y="730946"/>
                  <a:pt x="0" y="526700"/>
                </a:cubicBezTo>
                <a:cubicBezTo>
                  <a:pt x="16588" y="430652"/>
                  <a:pt x="-7390" y="319801"/>
                  <a:pt x="0" y="210680"/>
                </a:cubicBezTo>
                <a:lnTo>
                  <a:pt x="0" y="210680"/>
                </a:lnTo>
                <a:lnTo>
                  <a:pt x="0" y="210684"/>
                </a:lnTo>
                <a:close/>
              </a:path>
            </a:pathLst>
          </a:custGeom>
          <a:solidFill>
            <a:srgbClr val="CCFFCC"/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571724904">
                  <a:prstGeom prst="wedgeRoundRectCallout">
                    <a:avLst>
                      <a:gd name="adj1" fmla="val 67223"/>
                      <a:gd name="adj2" fmla="val -3201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Mai </a:t>
            </a:r>
            <a:r>
              <a:rPr lang="en-US" sz="2800" dirty="0" err="1">
                <a:solidFill>
                  <a:schemeClr val="tx1"/>
                </a:solidFill>
              </a:rPr>
              <a:t>đi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theo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phép</a:t>
            </a:r>
            <a:r>
              <a:rPr lang="en-US" sz="2800" dirty="0">
                <a:solidFill>
                  <a:schemeClr val="tx1"/>
                </a:solidFill>
              </a:rPr>
              <a:t> chia </a:t>
            </a:r>
            <a:r>
              <a:rPr lang="en-US" sz="2800" dirty="0" err="1">
                <a:solidFill>
                  <a:schemeClr val="tx1"/>
                </a:solidFill>
              </a:rPr>
              <a:t>có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dư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5106973-7C7E-58EC-4582-799D367FAED3}"/>
              </a:ext>
            </a:extLst>
          </p:cNvPr>
          <p:cNvCxnSpPr>
            <a:cxnSpLocks/>
          </p:cNvCxnSpPr>
          <p:nvPr/>
        </p:nvCxnSpPr>
        <p:spPr>
          <a:xfrm>
            <a:off x="4025295" y="3781698"/>
            <a:ext cx="790260" cy="0"/>
          </a:xfrm>
          <a:prstGeom prst="straightConnector1">
            <a:avLst/>
          </a:prstGeom>
          <a:ln w="76200">
            <a:solidFill>
              <a:srgbClr val="AE17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CCD576A-79C1-B770-0C5D-F2768106ECBC}"/>
              </a:ext>
            </a:extLst>
          </p:cNvPr>
          <p:cNvCxnSpPr>
            <a:cxnSpLocks/>
          </p:cNvCxnSpPr>
          <p:nvPr/>
        </p:nvCxnSpPr>
        <p:spPr>
          <a:xfrm>
            <a:off x="5112334" y="3922524"/>
            <a:ext cx="0" cy="487431"/>
          </a:xfrm>
          <a:prstGeom prst="straightConnector1">
            <a:avLst/>
          </a:prstGeom>
          <a:ln w="76200">
            <a:solidFill>
              <a:srgbClr val="AE17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0E092BA-FEFB-CDA2-F04A-09FE8FC12046}"/>
              </a:ext>
            </a:extLst>
          </p:cNvPr>
          <p:cNvCxnSpPr>
            <a:cxnSpLocks/>
          </p:cNvCxnSpPr>
          <p:nvPr/>
        </p:nvCxnSpPr>
        <p:spPr>
          <a:xfrm>
            <a:off x="5153975" y="4660190"/>
            <a:ext cx="0" cy="487431"/>
          </a:xfrm>
          <a:prstGeom prst="straightConnector1">
            <a:avLst/>
          </a:prstGeom>
          <a:ln w="76200">
            <a:solidFill>
              <a:srgbClr val="AE17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A06D1AE-8D39-042D-0A1A-CA329E809869}"/>
              </a:ext>
            </a:extLst>
          </p:cNvPr>
          <p:cNvCxnSpPr>
            <a:cxnSpLocks/>
          </p:cNvCxnSpPr>
          <p:nvPr/>
        </p:nvCxnSpPr>
        <p:spPr>
          <a:xfrm>
            <a:off x="8181884" y="3190326"/>
            <a:ext cx="0" cy="477348"/>
          </a:xfrm>
          <a:prstGeom prst="straightConnector1">
            <a:avLst/>
          </a:prstGeom>
          <a:ln w="76200">
            <a:solidFill>
              <a:srgbClr val="E88D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D55C887-D645-3B9E-B94D-52D4B4330D5E}"/>
              </a:ext>
            </a:extLst>
          </p:cNvPr>
          <p:cNvCxnSpPr>
            <a:cxnSpLocks/>
          </p:cNvCxnSpPr>
          <p:nvPr/>
        </p:nvCxnSpPr>
        <p:spPr>
          <a:xfrm>
            <a:off x="8511669" y="3781698"/>
            <a:ext cx="747018" cy="0"/>
          </a:xfrm>
          <a:prstGeom prst="straightConnector1">
            <a:avLst/>
          </a:prstGeom>
          <a:ln w="76200">
            <a:solidFill>
              <a:srgbClr val="E88D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29FDB20-68EE-3FE1-D531-4AA747994C65}"/>
              </a:ext>
            </a:extLst>
          </p:cNvPr>
          <p:cNvCxnSpPr>
            <a:cxnSpLocks/>
          </p:cNvCxnSpPr>
          <p:nvPr/>
        </p:nvCxnSpPr>
        <p:spPr>
          <a:xfrm>
            <a:off x="9660939" y="3900665"/>
            <a:ext cx="0" cy="477348"/>
          </a:xfrm>
          <a:prstGeom prst="straightConnector1">
            <a:avLst/>
          </a:prstGeom>
          <a:ln w="76200">
            <a:solidFill>
              <a:srgbClr val="E88D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A1CC272-504A-87D6-2B70-D977235DD719}"/>
              </a:ext>
            </a:extLst>
          </p:cNvPr>
          <p:cNvCxnSpPr>
            <a:cxnSpLocks/>
          </p:cNvCxnSpPr>
          <p:nvPr/>
        </p:nvCxnSpPr>
        <p:spPr>
          <a:xfrm>
            <a:off x="9657652" y="4660190"/>
            <a:ext cx="0" cy="477348"/>
          </a:xfrm>
          <a:prstGeom prst="straightConnector1">
            <a:avLst/>
          </a:prstGeom>
          <a:ln w="76200">
            <a:solidFill>
              <a:srgbClr val="E88D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41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6" presetID="34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6.25E-7 -2.96296E-6 L -6.25E-7 -0.07222 " pathEditMode="relative" rAng="0" ptsTypes="AA">
                                          <p:cBhvr>
                                            <p:cTn id="17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8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9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0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21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1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33" grpId="0"/>
          <p:bldP spid="33" grpId="1"/>
          <p:bldP spid="39" grpId="0" animBg="1"/>
          <p:bldP spid="4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6" presetID="34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6.25E-7 -2.96296E-6 L -6.25E-7 -0.07222 " pathEditMode="relative" rAng="0" ptsTypes="AA">
                                          <p:cBhvr>
                                            <p:cTn id="17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8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9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0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21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1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33" grpId="0"/>
          <p:bldP spid="33" grpId="1"/>
          <p:bldP spid="39" grpId="0" animBg="1"/>
          <p:bldP spid="40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lant, decorated&#10;&#10;Description automatically generated">
            <a:extLst>
              <a:ext uri="{FF2B5EF4-FFF2-40B4-BE49-F238E27FC236}">
                <a16:creationId xmlns:a16="http://schemas.microsoft.com/office/drawing/2014/main" id="{51DA6904-E7C2-DB31-E2B0-7A11140F54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85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D39253B-D1DB-1248-E1C9-DE53C15EAF33}"/>
              </a:ext>
            </a:extLst>
          </p:cNvPr>
          <p:cNvSpPr/>
          <p:nvPr/>
        </p:nvSpPr>
        <p:spPr>
          <a:xfrm>
            <a:off x="5959152" y="419878"/>
            <a:ext cx="5673012" cy="26125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55488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41A21F-D95A-73E4-264E-E0F05F5A6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ABBF78-8D5C-CB7A-877D-AB03EF8FEB76}"/>
              </a:ext>
            </a:extLst>
          </p:cNvPr>
          <p:cNvSpPr/>
          <p:nvPr/>
        </p:nvSpPr>
        <p:spPr>
          <a:xfrm>
            <a:off x="6443992" y="291895"/>
            <a:ext cx="5556269" cy="3331029"/>
          </a:xfrm>
          <a:custGeom>
            <a:avLst/>
            <a:gdLst>
              <a:gd name="connsiteX0" fmla="*/ 0 w 5556269"/>
              <a:gd name="connsiteY0" fmla="*/ 555183 h 3331029"/>
              <a:gd name="connsiteX1" fmla="*/ 555183 w 5556269"/>
              <a:gd name="connsiteY1" fmla="*/ 0 h 3331029"/>
              <a:gd name="connsiteX2" fmla="*/ 5001086 w 5556269"/>
              <a:gd name="connsiteY2" fmla="*/ 0 h 3331029"/>
              <a:gd name="connsiteX3" fmla="*/ 5556269 w 5556269"/>
              <a:gd name="connsiteY3" fmla="*/ 555183 h 3331029"/>
              <a:gd name="connsiteX4" fmla="*/ 5556269 w 5556269"/>
              <a:gd name="connsiteY4" fmla="*/ 2775846 h 3331029"/>
              <a:gd name="connsiteX5" fmla="*/ 5001086 w 5556269"/>
              <a:gd name="connsiteY5" fmla="*/ 3331029 h 3331029"/>
              <a:gd name="connsiteX6" fmla="*/ 555183 w 5556269"/>
              <a:gd name="connsiteY6" fmla="*/ 3331029 h 3331029"/>
              <a:gd name="connsiteX7" fmla="*/ 0 w 5556269"/>
              <a:gd name="connsiteY7" fmla="*/ 2775846 h 3331029"/>
              <a:gd name="connsiteX8" fmla="*/ 0 w 5556269"/>
              <a:gd name="connsiteY8" fmla="*/ 555183 h 3331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56269" h="3331029" fill="none" extrusionOk="0">
                <a:moveTo>
                  <a:pt x="0" y="555183"/>
                </a:moveTo>
                <a:cubicBezTo>
                  <a:pt x="2261" y="309760"/>
                  <a:pt x="257374" y="14786"/>
                  <a:pt x="555183" y="0"/>
                </a:cubicBezTo>
                <a:cubicBezTo>
                  <a:pt x="2500478" y="72427"/>
                  <a:pt x="3370661" y="61419"/>
                  <a:pt x="5001086" y="0"/>
                </a:cubicBezTo>
                <a:cubicBezTo>
                  <a:pt x="5301753" y="-40974"/>
                  <a:pt x="5502943" y="232434"/>
                  <a:pt x="5556269" y="555183"/>
                </a:cubicBezTo>
                <a:cubicBezTo>
                  <a:pt x="5657145" y="885515"/>
                  <a:pt x="5448956" y="2126311"/>
                  <a:pt x="5556269" y="2775846"/>
                </a:cubicBezTo>
                <a:cubicBezTo>
                  <a:pt x="5565930" y="3033431"/>
                  <a:pt x="5274889" y="3294241"/>
                  <a:pt x="5001086" y="3331029"/>
                </a:cubicBezTo>
                <a:cubicBezTo>
                  <a:pt x="3192039" y="3360856"/>
                  <a:pt x="2646991" y="3251723"/>
                  <a:pt x="555183" y="3331029"/>
                </a:cubicBezTo>
                <a:cubicBezTo>
                  <a:pt x="301653" y="3325028"/>
                  <a:pt x="-58480" y="3094029"/>
                  <a:pt x="0" y="2775846"/>
                </a:cubicBezTo>
                <a:cubicBezTo>
                  <a:pt x="50037" y="2385389"/>
                  <a:pt x="770" y="1113065"/>
                  <a:pt x="0" y="555183"/>
                </a:cubicBezTo>
                <a:close/>
              </a:path>
              <a:path w="5556269" h="3331029" stroke="0" extrusionOk="0">
                <a:moveTo>
                  <a:pt x="0" y="555183"/>
                </a:moveTo>
                <a:cubicBezTo>
                  <a:pt x="24663" y="255287"/>
                  <a:pt x="272236" y="49321"/>
                  <a:pt x="555183" y="0"/>
                </a:cubicBezTo>
                <a:cubicBezTo>
                  <a:pt x="1164244" y="123000"/>
                  <a:pt x="2992286" y="-96860"/>
                  <a:pt x="5001086" y="0"/>
                </a:cubicBezTo>
                <a:cubicBezTo>
                  <a:pt x="5286555" y="-16119"/>
                  <a:pt x="5566983" y="226964"/>
                  <a:pt x="5556269" y="555183"/>
                </a:cubicBezTo>
                <a:cubicBezTo>
                  <a:pt x="5559442" y="1587962"/>
                  <a:pt x="5650536" y="2061289"/>
                  <a:pt x="5556269" y="2775846"/>
                </a:cubicBezTo>
                <a:cubicBezTo>
                  <a:pt x="5527376" y="3092932"/>
                  <a:pt x="5268185" y="3324561"/>
                  <a:pt x="5001086" y="3331029"/>
                </a:cubicBezTo>
                <a:cubicBezTo>
                  <a:pt x="3681747" y="3170322"/>
                  <a:pt x="1039379" y="3370696"/>
                  <a:pt x="555183" y="3331029"/>
                </a:cubicBezTo>
                <a:cubicBezTo>
                  <a:pt x="205129" y="3322256"/>
                  <a:pt x="-9068" y="3078357"/>
                  <a:pt x="0" y="2775846"/>
                </a:cubicBezTo>
                <a:cubicBezTo>
                  <a:pt x="32216" y="2346676"/>
                  <a:pt x="57206" y="1016705"/>
                  <a:pt x="0" y="555183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A700C50E-6147-8945-EC0F-8BE8654B93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"/>
          <a:stretch/>
        </p:blipFill>
        <p:spPr>
          <a:xfrm>
            <a:off x="2197972" y="2868625"/>
            <a:ext cx="4889320" cy="396207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1026ED-840F-7C02-3548-37E9F4414831}"/>
              </a:ext>
            </a:extLst>
          </p:cNvPr>
          <p:cNvSpPr txBox="1"/>
          <p:nvPr/>
        </p:nvSpPr>
        <p:spPr>
          <a:xfrm>
            <a:off x="6443992" y="475917"/>
            <a:ext cx="57480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THỬ THÁCH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318D2B-D27A-83BB-CF69-3F794934BF09}"/>
              </a:ext>
            </a:extLst>
          </p:cNvPr>
          <p:cNvSpPr txBox="1"/>
          <p:nvPr/>
        </p:nvSpPr>
        <p:spPr>
          <a:xfrm>
            <a:off x="6443992" y="1229384"/>
            <a:ext cx="5748007" cy="2393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Săn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vé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vào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cổng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Crocant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20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F1651F-2373-826B-0975-F1938E582715}"/>
              </a:ext>
            </a:extLst>
          </p:cNvPr>
          <p:cNvSpPr txBox="1"/>
          <p:nvPr/>
        </p:nvSpPr>
        <p:spPr>
          <a:xfrm>
            <a:off x="510902" y="274114"/>
            <a:ext cx="3715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Đặt</a:t>
            </a:r>
            <a:r>
              <a:rPr lang="en-US" sz="4000" b="1" dirty="0"/>
              <a:t> </a:t>
            </a:r>
            <a:r>
              <a:rPr lang="en-US" sz="4000" b="1" dirty="0" err="1"/>
              <a:t>tính</a:t>
            </a:r>
            <a:r>
              <a:rPr lang="en-US" sz="4000" b="1" dirty="0"/>
              <a:t> </a:t>
            </a:r>
            <a:r>
              <a:rPr lang="en-US" sz="4000" b="1" dirty="0" err="1"/>
              <a:t>rồi</a:t>
            </a:r>
            <a:r>
              <a:rPr lang="en-US" sz="4000" b="1" dirty="0"/>
              <a:t> </a:t>
            </a:r>
            <a:r>
              <a:rPr lang="en-US" sz="4000" b="1" dirty="0" err="1"/>
              <a:t>tính</a:t>
            </a:r>
            <a:r>
              <a:rPr lang="en-US" sz="4000" b="1" dirty="0"/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870A28-DBD7-7117-5C17-4AE9E734DDB5}"/>
              </a:ext>
            </a:extLst>
          </p:cNvPr>
          <p:cNvSpPr txBox="1"/>
          <p:nvPr/>
        </p:nvSpPr>
        <p:spPr>
          <a:xfrm>
            <a:off x="1839674" y="809275"/>
            <a:ext cx="2225079" cy="901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" algn="just">
              <a:lnSpc>
                <a:spcPct val="130000"/>
              </a:lnSpc>
              <a:spcAft>
                <a:spcPts val="0"/>
              </a:spcAft>
              <a:buClr>
                <a:srgbClr val="FF0000"/>
              </a:buClr>
            </a:pPr>
            <a:r>
              <a:rPr lang="pt-BR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136 : 3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AD66E4A-FA8F-6A7F-AB66-3A6A1E4D91BE}"/>
              </a:ext>
            </a:extLst>
          </p:cNvPr>
          <p:cNvSpPr/>
          <p:nvPr/>
        </p:nvSpPr>
        <p:spPr>
          <a:xfrm>
            <a:off x="1507526" y="5201227"/>
            <a:ext cx="3030086" cy="1233774"/>
          </a:xfrm>
          <a:custGeom>
            <a:avLst/>
            <a:gdLst>
              <a:gd name="connsiteX0" fmla="*/ 0 w 3030086"/>
              <a:gd name="connsiteY0" fmla="*/ 398127 h 1233774"/>
              <a:gd name="connsiteX1" fmla="*/ 398127 w 3030086"/>
              <a:gd name="connsiteY1" fmla="*/ 0 h 1233774"/>
              <a:gd name="connsiteX2" fmla="*/ 2631959 w 3030086"/>
              <a:gd name="connsiteY2" fmla="*/ 0 h 1233774"/>
              <a:gd name="connsiteX3" fmla="*/ 3030086 w 3030086"/>
              <a:gd name="connsiteY3" fmla="*/ 398127 h 1233774"/>
              <a:gd name="connsiteX4" fmla="*/ 3030086 w 3030086"/>
              <a:gd name="connsiteY4" fmla="*/ 835647 h 1233774"/>
              <a:gd name="connsiteX5" fmla="*/ 2631959 w 3030086"/>
              <a:gd name="connsiteY5" fmla="*/ 1233774 h 1233774"/>
              <a:gd name="connsiteX6" fmla="*/ 398127 w 3030086"/>
              <a:gd name="connsiteY6" fmla="*/ 1233774 h 1233774"/>
              <a:gd name="connsiteX7" fmla="*/ 0 w 3030086"/>
              <a:gd name="connsiteY7" fmla="*/ 835647 h 1233774"/>
              <a:gd name="connsiteX8" fmla="*/ 0 w 3030086"/>
              <a:gd name="connsiteY8" fmla="*/ 398127 h 123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30086" h="1233774" fill="none" extrusionOk="0">
                <a:moveTo>
                  <a:pt x="0" y="398127"/>
                </a:moveTo>
                <a:cubicBezTo>
                  <a:pt x="1611" y="221852"/>
                  <a:pt x="187328" y="15240"/>
                  <a:pt x="398127" y="0"/>
                </a:cubicBezTo>
                <a:cubicBezTo>
                  <a:pt x="952569" y="72427"/>
                  <a:pt x="1534150" y="61419"/>
                  <a:pt x="2631959" y="0"/>
                </a:cubicBezTo>
                <a:cubicBezTo>
                  <a:pt x="2847631" y="-28964"/>
                  <a:pt x="2996008" y="167940"/>
                  <a:pt x="3030086" y="398127"/>
                </a:cubicBezTo>
                <a:cubicBezTo>
                  <a:pt x="3011091" y="587884"/>
                  <a:pt x="3035606" y="774127"/>
                  <a:pt x="3030086" y="835647"/>
                </a:cubicBezTo>
                <a:cubicBezTo>
                  <a:pt x="3033591" y="1037738"/>
                  <a:pt x="2848928" y="1230511"/>
                  <a:pt x="2631959" y="1233774"/>
                </a:cubicBezTo>
                <a:cubicBezTo>
                  <a:pt x="2081572" y="1263601"/>
                  <a:pt x="1025179" y="1154468"/>
                  <a:pt x="398127" y="1233774"/>
                </a:cubicBezTo>
                <a:cubicBezTo>
                  <a:pt x="199164" y="1231410"/>
                  <a:pt x="-12588" y="1058015"/>
                  <a:pt x="0" y="835647"/>
                </a:cubicBezTo>
                <a:cubicBezTo>
                  <a:pt x="9564" y="778582"/>
                  <a:pt x="27534" y="483782"/>
                  <a:pt x="0" y="398127"/>
                </a:cubicBezTo>
                <a:close/>
              </a:path>
              <a:path w="3030086" h="1233774" stroke="0" extrusionOk="0">
                <a:moveTo>
                  <a:pt x="0" y="398127"/>
                </a:moveTo>
                <a:cubicBezTo>
                  <a:pt x="25921" y="185314"/>
                  <a:pt x="194859" y="34609"/>
                  <a:pt x="398127" y="0"/>
                </a:cubicBezTo>
                <a:cubicBezTo>
                  <a:pt x="1505407" y="123000"/>
                  <a:pt x="2035495" y="-96860"/>
                  <a:pt x="2631959" y="0"/>
                </a:cubicBezTo>
                <a:cubicBezTo>
                  <a:pt x="2838709" y="-10006"/>
                  <a:pt x="3039090" y="160095"/>
                  <a:pt x="3030086" y="398127"/>
                </a:cubicBezTo>
                <a:cubicBezTo>
                  <a:pt x="3064615" y="611463"/>
                  <a:pt x="2996648" y="703525"/>
                  <a:pt x="3030086" y="835647"/>
                </a:cubicBezTo>
                <a:cubicBezTo>
                  <a:pt x="2996598" y="1067658"/>
                  <a:pt x="2836669" y="1231292"/>
                  <a:pt x="2631959" y="1233774"/>
                </a:cubicBezTo>
                <a:cubicBezTo>
                  <a:pt x="2333587" y="1073067"/>
                  <a:pt x="1000627" y="1273441"/>
                  <a:pt x="398127" y="1233774"/>
                </a:cubicBezTo>
                <a:cubicBezTo>
                  <a:pt x="159833" y="1230055"/>
                  <a:pt x="-10815" y="1050627"/>
                  <a:pt x="0" y="835647"/>
                </a:cubicBezTo>
                <a:cubicBezTo>
                  <a:pt x="10210" y="772334"/>
                  <a:pt x="-10387" y="508093"/>
                  <a:pt x="0" y="398127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3226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136 : 3 = 45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</a:rPr>
              <a:t>(</a:t>
            </a:r>
            <a:r>
              <a:rPr lang="en-US" sz="3600" b="1" dirty="0" err="1">
                <a:solidFill>
                  <a:schemeClr val="tx1"/>
                </a:solidFill>
              </a:rPr>
              <a:t>dư</a:t>
            </a:r>
            <a:r>
              <a:rPr lang="en-US" sz="3600" b="1" dirty="0">
                <a:solidFill>
                  <a:schemeClr val="tx1"/>
                </a:solidFill>
              </a:rPr>
              <a:t> 1)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473F94-6C57-D84F-21AE-C7A48AE45C0E}"/>
              </a:ext>
            </a:extLst>
          </p:cNvPr>
          <p:cNvSpPr txBox="1"/>
          <p:nvPr/>
        </p:nvSpPr>
        <p:spPr>
          <a:xfrm>
            <a:off x="1884745" y="1813727"/>
            <a:ext cx="1057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136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A497BB-19BA-AD27-3EEA-5565D93E66D0}"/>
              </a:ext>
            </a:extLst>
          </p:cNvPr>
          <p:cNvSpPr txBox="1"/>
          <p:nvPr/>
        </p:nvSpPr>
        <p:spPr>
          <a:xfrm>
            <a:off x="2984137" y="1808202"/>
            <a:ext cx="78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E2C2FD3-8B6C-C22C-2723-68D086E3043C}"/>
              </a:ext>
            </a:extLst>
          </p:cNvPr>
          <p:cNvCxnSpPr>
            <a:cxnSpLocks/>
          </p:cNvCxnSpPr>
          <p:nvPr/>
        </p:nvCxnSpPr>
        <p:spPr>
          <a:xfrm>
            <a:off x="3022569" y="1985972"/>
            <a:ext cx="0" cy="28769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A622664-CCDA-C07F-C82C-11D4F5A9391F}"/>
              </a:ext>
            </a:extLst>
          </p:cNvPr>
          <p:cNvCxnSpPr>
            <a:cxnSpLocks/>
          </p:cNvCxnSpPr>
          <p:nvPr/>
        </p:nvCxnSpPr>
        <p:spPr>
          <a:xfrm>
            <a:off x="3022569" y="2531883"/>
            <a:ext cx="11811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E10366E-D2B0-5A07-C9F8-FFC9CBCC06D5}"/>
              </a:ext>
            </a:extLst>
          </p:cNvPr>
          <p:cNvSpPr txBox="1"/>
          <p:nvPr/>
        </p:nvSpPr>
        <p:spPr>
          <a:xfrm>
            <a:off x="1901218" y="2476790"/>
            <a:ext cx="7866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12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DCA72B-7D8C-F3B6-DE05-49885D169991}"/>
              </a:ext>
            </a:extLst>
          </p:cNvPr>
          <p:cNvSpPr txBox="1"/>
          <p:nvPr/>
        </p:nvSpPr>
        <p:spPr>
          <a:xfrm>
            <a:off x="2982338" y="2476791"/>
            <a:ext cx="78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4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6D58647-2CAA-1996-1FDC-3D1907F85D11}"/>
              </a:ext>
            </a:extLst>
          </p:cNvPr>
          <p:cNvCxnSpPr>
            <a:cxnSpLocks/>
          </p:cNvCxnSpPr>
          <p:nvPr/>
        </p:nvCxnSpPr>
        <p:spPr>
          <a:xfrm>
            <a:off x="1884745" y="3178172"/>
            <a:ext cx="9911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2B62D7B-90FF-8F71-9259-E7087961902F}"/>
              </a:ext>
            </a:extLst>
          </p:cNvPr>
          <p:cNvSpPr txBox="1"/>
          <p:nvPr/>
        </p:nvSpPr>
        <p:spPr>
          <a:xfrm>
            <a:off x="2123581" y="3065204"/>
            <a:ext cx="5327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36759F-4A20-0598-ABA7-AE9E1802AE45}"/>
              </a:ext>
            </a:extLst>
          </p:cNvPr>
          <p:cNvSpPr txBox="1"/>
          <p:nvPr/>
        </p:nvSpPr>
        <p:spPr>
          <a:xfrm>
            <a:off x="3272214" y="2477156"/>
            <a:ext cx="78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787C2B-F8C2-B809-2EC8-94C98F9565BA}"/>
              </a:ext>
            </a:extLst>
          </p:cNvPr>
          <p:cNvSpPr txBox="1"/>
          <p:nvPr/>
        </p:nvSpPr>
        <p:spPr>
          <a:xfrm>
            <a:off x="2155298" y="3681761"/>
            <a:ext cx="7690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15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EBEFC12-46A4-4944-80D3-946D017BA27F}"/>
              </a:ext>
            </a:extLst>
          </p:cNvPr>
          <p:cNvCxnSpPr>
            <a:cxnSpLocks/>
          </p:cNvCxnSpPr>
          <p:nvPr/>
        </p:nvCxnSpPr>
        <p:spPr>
          <a:xfrm>
            <a:off x="2165000" y="4371939"/>
            <a:ext cx="78681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4AE50C7-6EBB-381F-AEAA-53AA54EBDA00}"/>
              </a:ext>
            </a:extLst>
          </p:cNvPr>
          <p:cNvSpPr txBox="1"/>
          <p:nvPr/>
        </p:nvSpPr>
        <p:spPr>
          <a:xfrm>
            <a:off x="2435460" y="3073674"/>
            <a:ext cx="4670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19F5606-4288-A271-145B-4BFE75EBDDBE}"/>
              </a:ext>
            </a:extLst>
          </p:cNvPr>
          <p:cNvSpPr txBox="1"/>
          <p:nvPr/>
        </p:nvSpPr>
        <p:spPr>
          <a:xfrm>
            <a:off x="2471641" y="4275910"/>
            <a:ext cx="480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BCF9C16-C627-468D-4FA9-FDC12E5A41DC}"/>
              </a:ext>
            </a:extLst>
          </p:cNvPr>
          <p:cNvSpPr txBox="1"/>
          <p:nvPr/>
        </p:nvSpPr>
        <p:spPr>
          <a:xfrm>
            <a:off x="7807959" y="809275"/>
            <a:ext cx="2225079" cy="901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" algn="just">
              <a:lnSpc>
                <a:spcPct val="130000"/>
              </a:lnSpc>
              <a:spcAft>
                <a:spcPts val="0"/>
              </a:spcAft>
              <a:buClr>
                <a:srgbClr val="FF0000"/>
              </a:buClr>
            </a:pPr>
            <a:r>
              <a:rPr lang="pt-BR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153 : 9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6AAD4BE-5619-AEB9-F704-6328BC0DBB03}"/>
              </a:ext>
            </a:extLst>
          </p:cNvPr>
          <p:cNvSpPr/>
          <p:nvPr/>
        </p:nvSpPr>
        <p:spPr>
          <a:xfrm>
            <a:off x="7475811" y="5201227"/>
            <a:ext cx="3030086" cy="847498"/>
          </a:xfrm>
          <a:custGeom>
            <a:avLst/>
            <a:gdLst>
              <a:gd name="connsiteX0" fmla="*/ 0 w 3030086"/>
              <a:gd name="connsiteY0" fmla="*/ 273479 h 847498"/>
              <a:gd name="connsiteX1" fmla="*/ 273479 w 3030086"/>
              <a:gd name="connsiteY1" fmla="*/ 0 h 847498"/>
              <a:gd name="connsiteX2" fmla="*/ 2756607 w 3030086"/>
              <a:gd name="connsiteY2" fmla="*/ 0 h 847498"/>
              <a:gd name="connsiteX3" fmla="*/ 3030086 w 3030086"/>
              <a:gd name="connsiteY3" fmla="*/ 273479 h 847498"/>
              <a:gd name="connsiteX4" fmla="*/ 3030086 w 3030086"/>
              <a:gd name="connsiteY4" fmla="*/ 574019 h 847498"/>
              <a:gd name="connsiteX5" fmla="*/ 2756607 w 3030086"/>
              <a:gd name="connsiteY5" fmla="*/ 847498 h 847498"/>
              <a:gd name="connsiteX6" fmla="*/ 273479 w 3030086"/>
              <a:gd name="connsiteY6" fmla="*/ 847498 h 847498"/>
              <a:gd name="connsiteX7" fmla="*/ 0 w 3030086"/>
              <a:gd name="connsiteY7" fmla="*/ 574019 h 847498"/>
              <a:gd name="connsiteX8" fmla="*/ 0 w 3030086"/>
              <a:gd name="connsiteY8" fmla="*/ 273479 h 847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30086" h="847498" fill="none" extrusionOk="0">
                <a:moveTo>
                  <a:pt x="0" y="273479"/>
                </a:moveTo>
                <a:cubicBezTo>
                  <a:pt x="919" y="147308"/>
                  <a:pt x="131034" y="14422"/>
                  <a:pt x="273479" y="0"/>
                </a:cubicBezTo>
                <a:cubicBezTo>
                  <a:pt x="1362153" y="72427"/>
                  <a:pt x="2230347" y="61419"/>
                  <a:pt x="2756607" y="0"/>
                </a:cubicBezTo>
                <a:cubicBezTo>
                  <a:pt x="2903834" y="-26234"/>
                  <a:pt x="3019912" y="119364"/>
                  <a:pt x="3030086" y="273479"/>
                </a:cubicBezTo>
                <a:cubicBezTo>
                  <a:pt x="3029867" y="305118"/>
                  <a:pt x="3034456" y="506543"/>
                  <a:pt x="3030086" y="574019"/>
                </a:cubicBezTo>
                <a:cubicBezTo>
                  <a:pt x="3033276" y="708867"/>
                  <a:pt x="2895506" y="833890"/>
                  <a:pt x="2756607" y="847498"/>
                </a:cubicBezTo>
                <a:cubicBezTo>
                  <a:pt x="2292197" y="877325"/>
                  <a:pt x="1295050" y="768192"/>
                  <a:pt x="273479" y="847498"/>
                </a:cubicBezTo>
                <a:cubicBezTo>
                  <a:pt x="132852" y="846321"/>
                  <a:pt x="-1790" y="725411"/>
                  <a:pt x="0" y="574019"/>
                </a:cubicBezTo>
                <a:cubicBezTo>
                  <a:pt x="-2062" y="477153"/>
                  <a:pt x="17992" y="329573"/>
                  <a:pt x="0" y="273479"/>
                </a:cubicBezTo>
                <a:close/>
              </a:path>
              <a:path w="3030086" h="847498" stroke="0" extrusionOk="0">
                <a:moveTo>
                  <a:pt x="0" y="273479"/>
                </a:moveTo>
                <a:cubicBezTo>
                  <a:pt x="17053" y="127089"/>
                  <a:pt x="132661" y="21294"/>
                  <a:pt x="273479" y="0"/>
                </a:cubicBezTo>
                <a:cubicBezTo>
                  <a:pt x="1489680" y="123000"/>
                  <a:pt x="2424265" y="-96860"/>
                  <a:pt x="2756607" y="0"/>
                </a:cubicBezTo>
                <a:cubicBezTo>
                  <a:pt x="2892784" y="-11326"/>
                  <a:pt x="3033336" y="115889"/>
                  <a:pt x="3030086" y="273479"/>
                </a:cubicBezTo>
                <a:cubicBezTo>
                  <a:pt x="3034748" y="358345"/>
                  <a:pt x="3003328" y="528039"/>
                  <a:pt x="3030086" y="574019"/>
                </a:cubicBezTo>
                <a:cubicBezTo>
                  <a:pt x="3003985" y="734513"/>
                  <a:pt x="2901630" y="846514"/>
                  <a:pt x="2756607" y="847498"/>
                </a:cubicBezTo>
                <a:cubicBezTo>
                  <a:pt x="1956204" y="686791"/>
                  <a:pt x="732926" y="887165"/>
                  <a:pt x="273479" y="847498"/>
                </a:cubicBezTo>
                <a:cubicBezTo>
                  <a:pt x="95927" y="842143"/>
                  <a:pt x="-14587" y="718449"/>
                  <a:pt x="0" y="574019"/>
                </a:cubicBezTo>
                <a:cubicBezTo>
                  <a:pt x="18262" y="430564"/>
                  <a:pt x="4425" y="331879"/>
                  <a:pt x="0" y="27347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3226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153 : 9 = 17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B3EE28C-449E-5BB0-632D-E2480DD6D8D1}"/>
              </a:ext>
            </a:extLst>
          </p:cNvPr>
          <p:cNvSpPr txBox="1"/>
          <p:nvPr/>
        </p:nvSpPr>
        <p:spPr>
          <a:xfrm>
            <a:off x="7853030" y="1813727"/>
            <a:ext cx="1057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153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CDE1104-DE29-2D28-E742-24B8C9FA452E}"/>
              </a:ext>
            </a:extLst>
          </p:cNvPr>
          <p:cNvSpPr txBox="1"/>
          <p:nvPr/>
        </p:nvSpPr>
        <p:spPr>
          <a:xfrm>
            <a:off x="8952422" y="1808202"/>
            <a:ext cx="78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9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F90F9E6-60E7-8D52-85D6-EE0E4BF017F9}"/>
              </a:ext>
            </a:extLst>
          </p:cNvPr>
          <p:cNvCxnSpPr>
            <a:cxnSpLocks/>
          </p:cNvCxnSpPr>
          <p:nvPr/>
        </p:nvCxnSpPr>
        <p:spPr>
          <a:xfrm>
            <a:off x="8990854" y="1985972"/>
            <a:ext cx="0" cy="28769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BC0F4D5-F532-1BBD-C7D6-549B4B4FB697}"/>
              </a:ext>
            </a:extLst>
          </p:cNvPr>
          <p:cNvCxnSpPr>
            <a:cxnSpLocks/>
          </p:cNvCxnSpPr>
          <p:nvPr/>
        </p:nvCxnSpPr>
        <p:spPr>
          <a:xfrm>
            <a:off x="8990854" y="2531883"/>
            <a:ext cx="11811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FB102B69-95EE-3D3D-151A-28E4CAA422EB}"/>
              </a:ext>
            </a:extLst>
          </p:cNvPr>
          <p:cNvSpPr txBox="1"/>
          <p:nvPr/>
        </p:nvSpPr>
        <p:spPr>
          <a:xfrm>
            <a:off x="8141107" y="2476790"/>
            <a:ext cx="515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9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A7A767A-6433-9E56-B40C-F39FF7962697}"/>
              </a:ext>
            </a:extLst>
          </p:cNvPr>
          <p:cNvSpPr txBox="1"/>
          <p:nvPr/>
        </p:nvSpPr>
        <p:spPr>
          <a:xfrm>
            <a:off x="8950623" y="2476791"/>
            <a:ext cx="78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1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BE50E7F-F9DA-2AB0-B89C-4453ECAD7131}"/>
              </a:ext>
            </a:extLst>
          </p:cNvPr>
          <p:cNvCxnSpPr>
            <a:cxnSpLocks/>
          </p:cNvCxnSpPr>
          <p:nvPr/>
        </p:nvCxnSpPr>
        <p:spPr>
          <a:xfrm>
            <a:off x="7853030" y="3178172"/>
            <a:ext cx="9911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9B8222CB-AC5C-7AFF-A368-EB51707EED5D}"/>
              </a:ext>
            </a:extLst>
          </p:cNvPr>
          <p:cNvSpPr txBox="1"/>
          <p:nvPr/>
        </p:nvSpPr>
        <p:spPr>
          <a:xfrm>
            <a:off x="8091866" y="3065204"/>
            <a:ext cx="5327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92E014B-9C17-F050-D24B-2AD882E27706}"/>
              </a:ext>
            </a:extLst>
          </p:cNvPr>
          <p:cNvSpPr txBox="1"/>
          <p:nvPr/>
        </p:nvSpPr>
        <p:spPr>
          <a:xfrm>
            <a:off x="9240499" y="2477156"/>
            <a:ext cx="78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3D4C7DA-C223-0E40-D9BF-0FD92C234D0C}"/>
              </a:ext>
            </a:extLst>
          </p:cNvPr>
          <p:cNvSpPr txBox="1"/>
          <p:nvPr/>
        </p:nvSpPr>
        <p:spPr>
          <a:xfrm>
            <a:off x="8123583" y="3681761"/>
            <a:ext cx="7690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63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6C02BC8-429D-F43C-0C33-A5B6746EF1DE}"/>
              </a:ext>
            </a:extLst>
          </p:cNvPr>
          <p:cNvCxnSpPr>
            <a:cxnSpLocks/>
          </p:cNvCxnSpPr>
          <p:nvPr/>
        </p:nvCxnSpPr>
        <p:spPr>
          <a:xfrm>
            <a:off x="8133285" y="4371939"/>
            <a:ext cx="78681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AC37AED6-4E5E-5FC4-641C-8E9A4169F8EF}"/>
              </a:ext>
            </a:extLst>
          </p:cNvPr>
          <p:cNvSpPr txBox="1"/>
          <p:nvPr/>
        </p:nvSpPr>
        <p:spPr>
          <a:xfrm>
            <a:off x="8403745" y="3073674"/>
            <a:ext cx="4670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507D2B8-7A9B-7DE4-0898-E88D8B6E12FC}"/>
              </a:ext>
            </a:extLst>
          </p:cNvPr>
          <p:cNvSpPr txBox="1"/>
          <p:nvPr/>
        </p:nvSpPr>
        <p:spPr>
          <a:xfrm>
            <a:off x="8439926" y="4275910"/>
            <a:ext cx="480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46507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/>
      <p:bldP spid="19" grpId="0"/>
      <p:bldP spid="22" grpId="0" uiExpand="1"/>
      <p:bldP spid="23" grpId="0" uiExpand="1"/>
      <p:bldP spid="25" grpId="0" uiExpand="1"/>
      <p:bldP spid="26" grpId="0" uiExpand="1"/>
      <p:bldP spid="27" grpId="0"/>
      <p:bldP spid="30" grpId="0" uiExpand="1"/>
      <p:bldP spid="31" grpId="0"/>
      <p:bldP spid="36" grpId="0"/>
      <p:bldP spid="37" grpId="0" animBg="1"/>
      <p:bldP spid="38" grpId="0"/>
      <p:bldP spid="39" grpId="0"/>
      <p:bldP spid="42" grpId="0" uiExpand="1"/>
      <p:bldP spid="43" grpId="0" uiExpand="1"/>
      <p:bldP spid="45" grpId="0" uiExpand="1"/>
      <p:bldP spid="46" grpId="0" uiExpand="1"/>
      <p:bldP spid="47" grpId="0"/>
      <p:bldP spid="49" grpId="0" uiExpand="1"/>
      <p:bldP spid="5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41A21F-D95A-73E4-264E-E0F05F5A6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ABBF78-8D5C-CB7A-877D-AB03EF8FEB76}"/>
              </a:ext>
            </a:extLst>
          </p:cNvPr>
          <p:cNvSpPr/>
          <p:nvPr/>
        </p:nvSpPr>
        <p:spPr>
          <a:xfrm>
            <a:off x="6443992" y="291896"/>
            <a:ext cx="5556269" cy="3039134"/>
          </a:xfrm>
          <a:custGeom>
            <a:avLst/>
            <a:gdLst>
              <a:gd name="connsiteX0" fmla="*/ 0 w 5556269"/>
              <a:gd name="connsiteY0" fmla="*/ 506532 h 3039134"/>
              <a:gd name="connsiteX1" fmla="*/ 506532 w 5556269"/>
              <a:gd name="connsiteY1" fmla="*/ 0 h 3039134"/>
              <a:gd name="connsiteX2" fmla="*/ 5049737 w 5556269"/>
              <a:gd name="connsiteY2" fmla="*/ 0 h 3039134"/>
              <a:gd name="connsiteX3" fmla="*/ 5556269 w 5556269"/>
              <a:gd name="connsiteY3" fmla="*/ 506532 h 3039134"/>
              <a:gd name="connsiteX4" fmla="*/ 5556269 w 5556269"/>
              <a:gd name="connsiteY4" fmla="*/ 2532602 h 3039134"/>
              <a:gd name="connsiteX5" fmla="*/ 5049737 w 5556269"/>
              <a:gd name="connsiteY5" fmla="*/ 3039134 h 3039134"/>
              <a:gd name="connsiteX6" fmla="*/ 506532 w 5556269"/>
              <a:gd name="connsiteY6" fmla="*/ 3039134 h 3039134"/>
              <a:gd name="connsiteX7" fmla="*/ 0 w 5556269"/>
              <a:gd name="connsiteY7" fmla="*/ 2532602 h 3039134"/>
              <a:gd name="connsiteX8" fmla="*/ 0 w 5556269"/>
              <a:gd name="connsiteY8" fmla="*/ 506532 h 3039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56269" h="3039134" fill="none" extrusionOk="0">
                <a:moveTo>
                  <a:pt x="0" y="506532"/>
                </a:moveTo>
                <a:cubicBezTo>
                  <a:pt x="671" y="244952"/>
                  <a:pt x="245954" y="32176"/>
                  <a:pt x="506532" y="0"/>
                </a:cubicBezTo>
                <a:cubicBezTo>
                  <a:pt x="2323743" y="72427"/>
                  <a:pt x="3376289" y="61419"/>
                  <a:pt x="5049737" y="0"/>
                </a:cubicBezTo>
                <a:cubicBezTo>
                  <a:pt x="5323014" y="-44558"/>
                  <a:pt x="5535523" y="220507"/>
                  <a:pt x="5556269" y="506532"/>
                </a:cubicBezTo>
                <a:cubicBezTo>
                  <a:pt x="5657145" y="1044242"/>
                  <a:pt x="5448956" y="1576803"/>
                  <a:pt x="5556269" y="2532602"/>
                </a:cubicBezTo>
                <a:cubicBezTo>
                  <a:pt x="5560293" y="2791930"/>
                  <a:pt x="5313967" y="3021736"/>
                  <a:pt x="5049737" y="3039134"/>
                </a:cubicBezTo>
                <a:cubicBezTo>
                  <a:pt x="4171920" y="3068961"/>
                  <a:pt x="1027496" y="2959828"/>
                  <a:pt x="506532" y="3039134"/>
                </a:cubicBezTo>
                <a:cubicBezTo>
                  <a:pt x="240699" y="3037561"/>
                  <a:pt x="-10304" y="2814390"/>
                  <a:pt x="0" y="2532602"/>
                </a:cubicBezTo>
                <a:cubicBezTo>
                  <a:pt x="50037" y="1706083"/>
                  <a:pt x="770" y="950521"/>
                  <a:pt x="0" y="506532"/>
                </a:cubicBezTo>
                <a:close/>
              </a:path>
              <a:path w="5556269" h="3039134" stroke="0" extrusionOk="0">
                <a:moveTo>
                  <a:pt x="0" y="506532"/>
                </a:moveTo>
                <a:cubicBezTo>
                  <a:pt x="24473" y="233453"/>
                  <a:pt x="243303" y="34422"/>
                  <a:pt x="506532" y="0"/>
                </a:cubicBezTo>
                <a:cubicBezTo>
                  <a:pt x="2164191" y="123000"/>
                  <a:pt x="2967557" y="-96860"/>
                  <a:pt x="5049737" y="0"/>
                </a:cubicBezTo>
                <a:cubicBezTo>
                  <a:pt x="5287143" y="-32272"/>
                  <a:pt x="5565180" y="208818"/>
                  <a:pt x="5556269" y="506532"/>
                </a:cubicBezTo>
                <a:cubicBezTo>
                  <a:pt x="5559442" y="1325229"/>
                  <a:pt x="5650536" y="1987916"/>
                  <a:pt x="5556269" y="2532602"/>
                </a:cubicBezTo>
                <a:cubicBezTo>
                  <a:pt x="5527181" y="2822890"/>
                  <a:pt x="5288448" y="3032418"/>
                  <a:pt x="5049737" y="3039134"/>
                </a:cubicBezTo>
                <a:cubicBezTo>
                  <a:pt x="2909699" y="2878427"/>
                  <a:pt x="2518370" y="3078801"/>
                  <a:pt x="506532" y="3039134"/>
                </a:cubicBezTo>
                <a:cubicBezTo>
                  <a:pt x="211607" y="3036069"/>
                  <a:pt x="-34864" y="2796558"/>
                  <a:pt x="0" y="2532602"/>
                </a:cubicBezTo>
                <a:cubicBezTo>
                  <a:pt x="32216" y="2127502"/>
                  <a:pt x="57206" y="1458308"/>
                  <a:pt x="0" y="50653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A700C50E-6147-8945-EC0F-8BE8654B93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"/>
          <a:stretch/>
        </p:blipFill>
        <p:spPr>
          <a:xfrm>
            <a:off x="2197972" y="2868625"/>
            <a:ext cx="4889320" cy="396207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318D2B-D27A-83BB-CF69-3F794934BF09}"/>
              </a:ext>
            </a:extLst>
          </p:cNvPr>
          <p:cNvSpPr txBox="1"/>
          <p:nvPr/>
        </p:nvSpPr>
        <p:spPr>
          <a:xfrm>
            <a:off x="6348122" y="350363"/>
            <a:ext cx="5748007" cy="218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HOÀN THÀNH THỬ THÁCH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38EF24A-37CF-3349-4946-EB280C826740}"/>
              </a:ext>
            </a:extLst>
          </p:cNvPr>
          <p:cNvGrpSpPr/>
          <p:nvPr/>
        </p:nvGrpSpPr>
        <p:grpSpPr>
          <a:xfrm rot="20811040">
            <a:off x="7000167" y="2338977"/>
            <a:ext cx="4764347" cy="3885962"/>
            <a:chOff x="6783726" y="3660561"/>
            <a:chExt cx="4764347" cy="38859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213EDE8-C553-D057-046B-260D99EF7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230419">
              <a:off x="6783726" y="3660561"/>
              <a:ext cx="3461286" cy="346128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44005A8-A5A9-841E-05AB-A0C9EA9AC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86787" y="4085237"/>
              <a:ext cx="3461286" cy="34612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109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EC2968-3B61-0B62-4589-6751CB5D6DB3}"/>
              </a:ext>
            </a:extLst>
          </p:cNvPr>
          <p:cNvSpPr txBox="1"/>
          <p:nvPr/>
        </p:nvSpPr>
        <p:spPr>
          <a:xfrm>
            <a:off x="3493744" y="750763"/>
            <a:ext cx="5199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DẶN DÒ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0F7A1A-C693-C39C-F351-50B0E484E1F1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5D1DE6-33AF-661C-45BB-AB3F2DCC8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4E4EC2-8644-922D-57CA-C63ECD090A99}"/>
              </a:ext>
            </a:extLst>
          </p:cNvPr>
          <p:cNvSpPr txBox="1"/>
          <p:nvPr/>
        </p:nvSpPr>
        <p:spPr>
          <a:xfrm>
            <a:off x="1863364" y="31291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1515EF-2F87-5DC5-8350-8355D6DD5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4DAA31-103B-1074-E151-19D3B371DCB8}"/>
              </a:ext>
            </a:extLst>
          </p:cNvPr>
          <p:cNvSpPr txBox="1"/>
          <p:nvPr/>
        </p:nvSpPr>
        <p:spPr>
          <a:xfrm>
            <a:off x="1863364" y="41101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4FB818-6EC0-FE58-1905-3B226E377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402749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C8C079-337E-8D10-9094-6AB6F74A5540}"/>
              </a:ext>
            </a:extLst>
          </p:cNvPr>
          <p:cNvSpPr txBox="1"/>
          <p:nvPr/>
        </p:nvSpPr>
        <p:spPr>
          <a:xfrm>
            <a:off x="1863364" y="50911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A9AB44-E31B-79AA-D267-8113DBCC5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5008505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7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  <p:bldP spid="7" grpId="0" uiExpand="1" build="p"/>
      <p:bldP spid="9" grpId="0" uiExpand="1" build="p"/>
      <p:bldP spid="11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41A21F-D95A-73E4-264E-E0F05F5A6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A700C50E-6147-8945-EC0F-8BE8654B93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"/>
          <a:stretch/>
        </p:blipFill>
        <p:spPr>
          <a:xfrm>
            <a:off x="1707682" y="2895921"/>
            <a:ext cx="4889320" cy="396207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8325D16-E439-0F89-1432-389352B5BC96}"/>
              </a:ext>
            </a:extLst>
          </p:cNvPr>
          <p:cNvGrpSpPr/>
          <p:nvPr/>
        </p:nvGrpSpPr>
        <p:grpSpPr>
          <a:xfrm>
            <a:off x="6584915" y="3731148"/>
            <a:ext cx="5400698" cy="2825050"/>
            <a:chOff x="4133327" y="8204395"/>
            <a:chExt cx="7210038" cy="282505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1AD65CD-B3BC-9BA4-4813-1418643C4544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812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2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5F4FED6-F357-0B0A-42E3-4F896B93B4D9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2812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283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61291FB-1A71-94D6-DB0D-2EC16DD58B31}"/>
              </a:ext>
            </a:extLst>
          </p:cNvPr>
          <p:cNvSpPr txBox="1">
            <a:spLocks/>
          </p:cNvSpPr>
          <p:nvPr/>
        </p:nvSpPr>
        <p:spPr>
          <a:xfrm>
            <a:off x="886730" y="1774946"/>
            <a:ext cx="10964487" cy="4756481"/>
          </a:xfrm>
          <a:prstGeom prst="rect">
            <a:avLst/>
          </a:prstGeom>
        </p:spPr>
        <p:txBody>
          <a:bodyPr vert="horz" lIns="0" tIns="77900" rIns="0" bIns="7790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</a:pP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Nhận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biết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cơ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sở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lí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luận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biện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pháp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qua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mô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trực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quan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  <a:p>
            <a:pPr algn="just">
              <a:spcBef>
                <a:spcPts val="1200"/>
              </a:spcBef>
            </a:pP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Thực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hiện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phép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chia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có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ba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chữ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cho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có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chữ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(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cả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trường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hợp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thương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có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chữ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0)</a:t>
            </a:r>
          </a:p>
          <a:p>
            <a:pPr algn="just">
              <a:spcBef>
                <a:spcPts val="1200"/>
              </a:spcBef>
            </a:pP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Thực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hiện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nhẩm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: Chia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tròn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chục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tròn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trăm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có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ba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chữ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cho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có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chữ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(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mỗi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lượt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chia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đều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là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phép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chia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hết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)</a:t>
            </a:r>
          </a:p>
          <a:p>
            <a:pPr algn="just">
              <a:spcBef>
                <a:spcPts val="1200"/>
              </a:spcBef>
            </a:pP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Chuyển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đổi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so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sánh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đo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với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đơn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vị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độ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dài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thời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  <a:p>
            <a:pPr algn="just">
              <a:spcBef>
                <a:spcPts val="1200"/>
              </a:spcBef>
            </a:pP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Tính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giá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trị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biểu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thức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  <a:p>
            <a:pPr algn="just">
              <a:spcBef>
                <a:spcPts val="1200"/>
              </a:spcBef>
            </a:pP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Giải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quyế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vấn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đề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đơn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giản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liên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quan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đến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đo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lường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phép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chia.</a:t>
            </a:r>
            <a:endParaRPr lang="en-US" altLang="zh-CN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20" name="组合 32">
            <a:extLst>
              <a:ext uri="{FF2B5EF4-FFF2-40B4-BE49-F238E27FC236}">
                <a16:creationId xmlns:a16="http://schemas.microsoft.com/office/drawing/2014/main" id="{DF18EBAD-9357-9597-3383-D3FFE94B3E89}"/>
              </a:ext>
            </a:extLst>
          </p:cNvPr>
          <p:cNvGrpSpPr/>
          <p:nvPr/>
        </p:nvGrpSpPr>
        <p:grpSpPr>
          <a:xfrm>
            <a:off x="263468" y="891792"/>
            <a:ext cx="861366" cy="821678"/>
            <a:chOff x="5254879" y="3157936"/>
            <a:chExt cx="1281247" cy="1262544"/>
          </a:xfrm>
        </p:grpSpPr>
        <p:grpSp>
          <p:nvGrpSpPr>
            <p:cNvPr id="21" name="组合 41">
              <a:extLst>
                <a:ext uri="{FF2B5EF4-FFF2-40B4-BE49-F238E27FC236}">
                  <a16:creationId xmlns:a16="http://schemas.microsoft.com/office/drawing/2014/main" id="{3C162594-C04B-0616-0C37-0FF6401EF0BF}"/>
                </a:ext>
              </a:extLst>
            </p:cNvPr>
            <p:cNvGrpSpPr/>
            <p:nvPr/>
          </p:nvGrpSpPr>
          <p:grpSpPr>
            <a:xfrm>
              <a:off x="5316827" y="3157936"/>
              <a:ext cx="1183444" cy="1189936"/>
              <a:chOff x="6204695" y="719536"/>
              <a:chExt cx="1605454" cy="1614262"/>
            </a:xfrm>
          </p:grpSpPr>
          <p:sp>
            <p:nvSpPr>
              <p:cNvPr id="23" name="椭圆 42">
                <a:extLst>
                  <a:ext uri="{FF2B5EF4-FFF2-40B4-BE49-F238E27FC236}">
                    <a16:creationId xmlns:a16="http://schemas.microsoft.com/office/drawing/2014/main" id="{558D17BD-F5BB-6B4A-F74C-8402D44E5B62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050">
                  <a:cs typeface="+mn-ea"/>
                  <a:sym typeface="+mn-lt"/>
                </a:endParaRPr>
              </a:p>
            </p:txBody>
          </p:sp>
          <p:grpSp>
            <p:nvGrpSpPr>
              <p:cNvPr id="24" name="组合 44">
                <a:extLst>
                  <a:ext uri="{FF2B5EF4-FFF2-40B4-BE49-F238E27FC236}">
                    <a16:creationId xmlns:a16="http://schemas.microsoft.com/office/drawing/2014/main" id="{AF0989DD-7A6F-D093-C874-09D512BECA65}"/>
                  </a:ext>
                </a:extLst>
              </p:cNvPr>
              <p:cNvGrpSpPr/>
              <p:nvPr/>
            </p:nvGrpSpPr>
            <p:grpSpPr>
              <a:xfrm>
                <a:off x="6204695" y="719536"/>
                <a:ext cx="1605454" cy="1614262"/>
                <a:chOff x="9437178" y="1545705"/>
                <a:chExt cx="1605454" cy="1614262"/>
              </a:xfrm>
            </p:grpSpPr>
            <p:sp>
              <p:nvSpPr>
                <p:cNvPr id="25" name="椭圆 46">
                  <a:extLst>
                    <a:ext uri="{FF2B5EF4-FFF2-40B4-BE49-F238E27FC236}">
                      <a16:creationId xmlns:a16="http://schemas.microsoft.com/office/drawing/2014/main" id="{3148785F-F045-949D-61F9-A7E5A0501235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050"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椭圆 47">
                  <a:extLst>
                    <a:ext uri="{FF2B5EF4-FFF2-40B4-BE49-F238E27FC236}">
                      <a16:creationId xmlns:a16="http://schemas.microsoft.com/office/drawing/2014/main" id="{62321BE0-DCC4-06A3-9162-0E9EAE39E6F6}"/>
                    </a:ext>
                  </a:extLst>
                </p:cNvPr>
                <p:cNvSpPr/>
                <p:nvPr/>
              </p:nvSpPr>
              <p:spPr>
                <a:xfrm>
                  <a:off x="9448734" y="1545705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/>
                    </a:gs>
                    <a:gs pos="40000">
                      <a:srgbClr val="D6F133"/>
                    </a:gs>
                    <a:gs pos="100000">
                      <a:srgbClr val="92D050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D6F133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050" dirty="0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22" name="文本框 57">
              <a:extLst>
                <a:ext uri="{FF2B5EF4-FFF2-40B4-BE49-F238E27FC236}">
                  <a16:creationId xmlns:a16="http://schemas.microsoft.com/office/drawing/2014/main" id="{653336F7-9996-7E0D-4520-B6C009CD62CB}"/>
                </a:ext>
              </a:extLst>
            </p:cNvPr>
            <p:cNvSpPr txBox="1"/>
            <p:nvPr/>
          </p:nvSpPr>
          <p:spPr>
            <a:xfrm>
              <a:off x="5254879" y="3253509"/>
              <a:ext cx="1281247" cy="11669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UTM Cookies" panose="02040603050506020204" pitchFamily="18" charset="0"/>
                  <a:cs typeface="Calibri" panose="020F0502020204030204" pitchFamily="34" charset="0"/>
                  <a:sym typeface="+mn-lt"/>
                </a:rPr>
                <a:t>01</a:t>
              </a:r>
              <a:endParaRPr lang="zh-CN" altLang="en-US" sz="3200" b="1" dirty="0">
                <a:solidFill>
                  <a:schemeClr val="bg1"/>
                </a:solidFill>
                <a:latin typeface="UTM Cookies" panose="02040603050506020204" pitchFamily="18" charset="0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E1CF432-4C36-14E1-E7CA-48B66D873474}"/>
              </a:ext>
            </a:extLst>
          </p:cNvPr>
          <p:cNvSpPr txBox="1"/>
          <p:nvPr/>
        </p:nvSpPr>
        <p:spPr>
          <a:xfrm>
            <a:off x="1192602" y="960722"/>
            <a:ext cx="3321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err="1">
                <a:latin typeface="UTM Duepuntozero" panose="02040603050506020204" pitchFamily="18" charset="0"/>
              </a:rPr>
              <a:t>Kiến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thức</a:t>
            </a:r>
            <a:r>
              <a:rPr lang="en-US" sz="3600" b="1" dirty="0">
                <a:latin typeface="UTM Duepuntozero" panose="02040603050506020204" pitchFamily="18" charset="0"/>
              </a:rPr>
              <a:t>, </a:t>
            </a:r>
            <a:r>
              <a:rPr lang="en-US" sz="3600" b="1" dirty="0" err="1">
                <a:latin typeface="UTM Duepuntozero" panose="02040603050506020204" pitchFamily="18" charset="0"/>
              </a:rPr>
              <a:t>kĩ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năng</a:t>
            </a:r>
            <a:r>
              <a:rPr lang="en-US" sz="3600" b="1" dirty="0">
                <a:latin typeface="UTM Duepuntozero" panose="02040603050506020204" pitchFamily="18" charset="0"/>
              </a:rPr>
              <a:t>:</a:t>
            </a:r>
          </a:p>
        </p:txBody>
      </p:sp>
      <p:grpSp>
        <p:nvGrpSpPr>
          <p:cNvPr id="28" name="组合 12">
            <a:extLst>
              <a:ext uri="{FF2B5EF4-FFF2-40B4-BE49-F238E27FC236}">
                <a16:creationId xmlns:a16="http://schemas.microsoft.com/office/drawing/2014/main" id="{E938A95B-5B23-46A6-5AB9-3304E12ED828}"/>
              </a:ext>
            </a:extLst>
          </p:cNvPr>
          <p:cNvGrpSpPr/>
          <p:nvPr/>
        </p:nvGrpSpPr>
        <p:grpSpPr>
          <a:xfrm rot="20461740">
            <a:off x="311825" y="1686958"/>
            <a:ext cx="485892" cy="813793"/>
            <a:chOff x="1243362" y="3791425"/>
            <a:chExt cx="1196466" cy="2178382"/>
          </a:xfrm>
        </p:grpSpPr>
        <p:sp>
          <p:nvSpPr>
            <p:cNvPr id="29" name="五角星 2">
              <a:extLst>
                <a:ext uri="{FF2B5EF4-FFF2-40B4-BE49-F238E27FC236}">
                  <a16:creationId xmlns:a16="http://schemas.microsoft.com/office/drawing/2014/main" id="{3D171164-8B7A-8081-CDBE-16878750CA68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50">
                <a:cs typeface="+mn-ea"/>
                <a:sym typeface="+mn-lt"/>
              </a:endParaRPr>
            </a:p>
          </p:txBody>
        </p:sp>
        <p:sp>
          <p:nvSpPr>
            <p:cNvPr id="30" name="文本框 14">
              <a:extLst>
                <a:ext uri="{FF2B5EF4-FFF2-40B4-BE49-F238E27FC236}">
                  <a16:creationId xmlns:a16="http://schemas.microsoft.com/office/drawing/2014/main" id="{910183B5-9A87-1D05-6317-D8ACF578FABF}"/>
                </a:ext>
              </a:extLst>
            </p:cNvPr>
            <p:cNvSpPr txBox="1"/>
            <p:nvPr/>
          </p:nvSpPr>
          <p:spPr>
            <a:xfrm>
              <a:off x="1243362" y="3791425"/>
              <a:ext cx="732697" cy="217838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8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" name="组合 12">
            <a:extLst>
              <a:ext uri="{FF2B5EF4-FFF2-40B4-BE49-F238E27FC236}">
                <a16:creationId xmlns:a16="http://schemas.microsoft.com/office/drawing/2014/main" id="{4A4A227E-6DBA-D21D-EA09-73B2FFE37CEA}"/>
              </a:ext>
            </a:extLst>
          </p:cNvPr>
          <p:cNvGrpSpPr/>
          <p:nvPr/>
        </p:nvGrpSpPr>
        <p:grpSpPr>
          <a:xfrm rot="20461740">
            <a:off x="337945" y="2362259"/>
            <a:ext cx="485892" cy="813793"/>
            <a:chOff x="1243362" y="3791425"/>
            <a:chExt cx="1196466" cy="2178382"/>
          </a:xfrm>
        </p:grpSpPr>
        <p:sp>
          <p:nvSpPr>
            <p:cNvPr id="32" name="五角星 2">
              <a:extLst>
                <a:ext uri="{FF2B5EF4-FFF2-40B4-BE49-F238E27FC236}">
                  <a16:creationId xmlns:a16="http://schemas.microsoft.com/office/drawing/2014/main" id="{00EE6DFF-375B-CDA4-C7F8-31877209E6EA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50">
                <a:cs typeface="+mn-ea"/>
                <a:sym typeface="+mn-lt"/>
              </a:endParaRPr>
            </a:p>
          </p:txBody>
        </p:sp>
        <p:sp>
          <p:nvSpPr>
            <p:cNvPr id="33" name="文本框 14">
              <a:extLst>
                <a:ext uri="{FF2B5EF4-FFF2-40B4-BE49-F238E27FC236}">
                  <a16:creationId xmlns:a16="http://schemas.microsoft.com/office/drawing/2014/main" id="{4501B0D4-3757-2067-EA9D-60C879DDEB7A}"/>
                </a:ext>
              </a:extLst>
            </p:cNvPr>
            <p:cNvSpPr txBox="1"/>
            <p:nvPr/>
          </p:nvSpPr>
          <p:spPr>
            <a:xfrm>
              <a:off x="1243362" y="3791425"/>
              <a:ext cx="732697" cy="217838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8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4" name="组合 12">
            <a:extLst>
              <a:ext uri="{FF2B5EF4-FFF2-40B4-BE49-F238E27FC236}">
                <a16:creationId xmlns:a16="http://schemas.microsoft.com/office/drawing/2014/main" id="{310A68FD-EBF4-EDC6-D2FA-DEA22F71A3F4}"/>
              </a:ext>
            </a:extLst>
          </p:cNvPr>
          <p:cNvGrpSpPr/>
          <p:nvPr/>
        </p:nvGrpSpPr>
        <p:grpSpPr>
          <a:xfrm rot="20461740">
            <a:off x="337944" y="3501336"/>
            <a:ext cx="485892" cy="813793"/>
            <a:chOff x="1243362" y="3791425"/>
            <a:chExt cx="1196466" cy="2178382"/>
          </a:xfrm>
        </p:grpSpPr>
        <p:sp>
          <p:nvSpPr>
            <p:cNvPr id="35" name="五角星 2">
              <a:extLst>
                <a:ext uri="{FF2B5EF4-FFF2-40B4-BE49-F238E27FC236}">
                  <a16:creationId xmlns:a16="http://schemas.microsoft.com/office/drawing/2014/main" id="{12B3ED19-588B-C1FD-E7A2-59AB7D681505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50">
                <a:cs typeface="+mn-ea"/>
                <a:sym typeface="+mn-lt"/>
              </a:endParaRPr>
            </a:p>
          </p:txBody>
        </p:sp>
        <p:sp>
          <p:nvSpPr>
            <p:cNvPr id="36" name="文本框 14">
              <a:extLst>
                <a:ext uri="{FF2B5EF4-FFF2-40B4-BE49-F238E27FC236}">
                  <a16:creationId xmlns:a16="http://schemas.microsoft.com/office/drawing/2014/main" id="{4F981880-D1D7-5B4A-B656-618BFF6D64F7}"/>
                </a:ext>
              </a:extLst>
            </p:cNvPr>
            <p:cNvSpPr txBox="1"/>
            <p:nvPr/>
          </p:nvSpPr>
          <p:spPr>
            <a:xfrm>
              <a:off x="1243362" y="3791425"/>
              <a:ext cx="732697" cy="217838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8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7" name="组合 12">
            <a:extLst>
              <a:ext uri="{FF2B5EF4-FFF2-40B4-BE49-F238E27FC236}">
                <a16:creationId xmlns:a16="http://schemas.microsoft.com/office/drawing/2014/main" id="{3D87FAFC-DEE2-7E45-FA5B-06C66970687F}"/>
              </a:ext>
            </a:extLst>
          </p:cNvPr>
          <p:cNvGrpSpPr/>
          <p:nvPr/>
        </p:nvGrpSpPr>
        <p:grpSpPr>
          <a:xfrm rot="20461740">
            <a:off x="337943" y="4617881"/>
            <a:ext cx="485892" cy="813793"/>
            <a:chOff x="1243362" y="3791425"/>
            <a:chExt cx="1196466" cy="2178382"/>
          </a:xfrm>
        </p:grpSpPr>
        <p:sp>
          <p:nvSpPr>
            <p:cNvPr id="38" name="五角星 2">
              <a:extLst>
                <a:ext uri="{FF2B5EF4-FFF2-40B4-BE49-F238E27FC236}">
                  <a16:creationId xmlns:a16="http://schemas.microsoft.com/office/drawing/2014/main" id="{BD5AB7B5-0FF1-7FA0-AA81-B0F3949B72BC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50">
                <a:cs typeface="+mn-ea"/>
                <a:sym typeface="+mn-lt"/>
              </a:endParaRPr>
            </a:p>
          </p:txBody>
        </p:sp>
        <p:sp>
          <p:nvSpPr>
            <p:cNvPr id="39" name="文本框 14">
              <a:extLst>
                <a:ext uri="{FF2B5EF4-FFF2-40B4-BE49-F238E27FC236}">
                  <a16:creationId xmlns:a16="http://schemas.microsoft.com/office/drawing/2014/main" id="{CD0E7EBA-1962-07D3-BFA6-CAD988410A60}"/>
                </a:ext>
              </a:extLst>
            </p:cNvPr>
            <p:cNvSpPr txBox="1"/>
            <p:nvPr/>
          </p:nvSpPr>
          <p:spPr>
            <a:xfrm>
              <a:off x="1243362" y="3791425"/>
              <a:ext cx="732697" cy="217838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8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0" name="组合 12">
            <a:extLst>
              <a:ext uri="{FF2B5EF4-FFF2-40B4-BE49-F238E27FC236}">
                <a16:creationId xmlns:a16="http://schemas.microsoft.com/office/drawing/2014/main" id="{F0AA570A-B639-927B-445F-96200F7960A3}"/>
              </a:ext>
            </a:extLst>
          </p:cNvPr>
          <p:cNvGrpSpPr/>
          <p:nvPr/>
        </p:nvGrpSpPr>
        <p:grpSpPr>
          <a:xfrm rot="20461740">
            <a:off x="337942" y="5244786"/>
            <a:ext cx="485892" cy="813793"/>
            <a:chOff x="1243362" y="3791425"/>
            <a:chExt cx="1196466" cy="2178382"/>
          </a:xfrm>
        </p:grpSpPr>
        <p:sp>
          <p:nvSpPr>
            <p:cNvPr id="41" name="五角星 2">
              <a:extLst>
                <a:ext uri="{FF2B5EF4-FFF2-40B4-BE49-F238E27FC236}">
                  <a16:creationId xmlns:a16="http://schemas.microsoft.com/office/drawing/2014/main" id="{A1BE281B-2A4C-8E2D-78E4-1142BBB4CEDB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50">
                <a:cs typeface="+mn-ea"/>
                <a:sym typeface="+mn-lt"/>
              </a:endParaRPr>
            </a:p>
          </p:txBody>
        </p:sp>
        <p:sp>
          <p:nvSpPr>
            <p:cNvPr id="42" name="文本框 14">
              <a:extLst>
                <a:ext uri="{FF2B5EF4-FFF2-40B4-BE49-F238E27FC236}">
                  <a16:creationId xmlns:a16="http://schemas.microsoft.com/office/drawing/2014/main" id="{6F63511A-EEF1-D451-2E2E-21C240576502}"/>
                </a:ext>
              </a:extLst>
            </p:cNvPr>
            <p:cNvSpPr txBox="1"/>
            <p:nvPr/>
          </p:nvSpPr>
          <p:spPr>
            <a:xfrm>
              <a:off x="1243362" y="3791425"/>
              <a:ext cx="732697" cy="217838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8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3" name="组合 12">
            <a:extLst>
              <a:ext uri="{FF2B5EF4-FFF2-40B4-BE49-F238E27FC236}">
                <a16:creationId xmlns:a16="http://schemas.microsoft.com/office/drawing/2014/main" id="{B1D18275-76ED-83B8-6946-74FC1746EC15}"/>
              </a:ext>
            </a:extLst>
          </p:cNvPr>
          <p:cNvGrpSpPr/>
          <p:nvPr/>
        </p:nvGrpSpPr>
        <p:grpSpPr>
          <a:xfrm rot="20461740">
            <a:off x="337941" y="5853382"/>
            <a:ext cx="485892" cy="813793"/>
            <a:chOff x="1243362" y="3791425"/>
            <a:chExt cx="1196466" cy="2178382"/>
          </a:xfrm>
        </p:grpSpPr>
        <p:sp>
          <p:nvSpPr>
            <p:cNvPr id="44" name="五角星 2">
              <a:extLst>
                <a:ext uri="{FF2B5EF4-FFF2-40B4-BE49-F238E27FC236}">
                  <a16:creationId xmlns:a16="http://schemas.microsoft.com/office/drawing/2014/main" id="{1121F2FD-D753-4908-4DD9-E52B2ED899EC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50">
                <a:cs typeface="+mn-ea"/>
                <a:sym typeface="+mn-lt"/>
              </a:endParaRPr>
            </a:p>
          </p:txBody>
        </p:sp>
        <p:sp>
          <p:nvSpPr>
            <p:cNvPr id="45" name="文本框 14">
              <a:extLst>
                <a:ext uri="{FF2B5EF4-FFF2-40B4-BE49-F238E27FC236}">
                  <a16:creationId xmlns:a16="http://schemas.microsoft.com/office/drawing/2014/main" id="{DA258DEA-1895-7BCE-79B4-B1C6B20E2FE5}"/>
                </a:ext>
              </a:extLst>
            </p:cNvPr>
            <p:cNvSpPr txBox="1"/>
            <p:nvPr/>
          </p:nvSpPr>
          <p:spPr>
            <a:xfrm>
              <a:off x="1243362" y="3791425"/>
              <a:ext cx="732697" cy="217838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8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FC74341D-C833-5D1D-E418-F1691F9F32F7}"/>
              </a:ext>
            </a:extLst>
          </p:cNvPr>
          <p:cNvSpPr txBox="1"/>
          <p:nvPr/>
        </p:nvSpPr>
        <p:spPr>
          <a:xfrm>
            <a:off x="4379280" y="165202"/>
            <a:ext cx="39793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3857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9F2F33A2-B44A-B629-2C1E-C7B6E9E1B7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C0A6973B-CAD2-C108-E937-2B638D8A26ED}"/>
                </a:ext>
              </a:extLst>
            </p:cNvPr>
            <p:cNvSpPr txBox="1"/>
            <p:nvPr/>
          </p:nvSpPr>
          <p:spPr>
            <a:xfrm>
              <a:off x="5532316" y="3167390"/>
              <a:ext cx="112736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vi-VN" sz="1400" i="0" dirty="0" err="1">
                  <a:effectLst/>
                  <a:latin typeface="Arial" panose="020B0604020202020204" pitchFamily="34" charset="0"/>
                </a:rPr>
                <a:t>Phạm</a:t>
              </a:r>
              <a:r>
                <a:rPr lang="vi-VN" sz="1400" i="0" dirty="0">
                  <a:effectLst/>
                  <a:latin typeface="Arial" panose="020B0604020202020204" pitchFamily="34" charset="0"/>
                </a:rPr>
                <a:t> Minh </a:t>
              </a:r>
              <a:r>
                <a:rPr lang="vi-VN" sz="1400" i="0" dirty="0" err="1">
                  <a:effectLst/>
                  <a:latin typeface="Arial" panose="020B0604020202020204" pitchFamily="34" charset="0"/>
                </a:rPr>
                <a:t>Trường</a:t>
              </a:r>
              <a:endParaRPr lang="en-US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67F7369-E06B-7638-EF3B-C16320F22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C74341D-C833-5D1D-E418-F1691F9F32F7}"/>
              </a:ext>
            </a:extLst>
          </p:cNvPr>
          <p:cNvSpPr txBox="1"/>
          <p:nvPr/>
        </p:nvSpPr>
        <p:spPr>
          <a:xfrm>
            <a:off x="4379280" y="165202"/>
            <a:ext cx="39793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MỤC TIÊU</a:t>
            </a:r>
          </a:p>
        </p:txBody>
      </p:sp>
      <p:grpSp>
        <p:nvGrpSpPr>
          <p:cNvPr id="2" name="组合 33">
            <a:extLst>
              <a:ext uri="{FF2B5EF4-FFF2-40B4-BE49-F238E27FC236}">
                <a16:creationId xmlns:a16="http://schemas.microsoft.com/office/drawing/2014/main" id="{3C86A478-26D0-2F37-6754-0BBF5D79E2B0}"/>
              </a:ext>
            </a:extLst>
          </p:cNvPr>
          <p:cNvGrpSpPr/>
          <p:nvPr/>
        </p:nvGrpSpPr>
        <p:grpSpPr>
          <a:xfrm>
            <a:off x="301736" y="1228984"/>
            <a:ext cx="841088" cy="740740"/>
            <a:chOff x="5244596" y="4853016"/>
            <a:chExt cx="1335108" cy="1210265"/>
          </a:xfrm>
        </p:grpSpPr>
        <p:grpSp>
          <p:nvGrpSpPr>
            <p:cNvPr id="4" name="组合 16">
              <a:extLst>
                <a:ext uri="{FF2B5EF4-FFF2-40B4-BE49-F238E27FC236}">
                  <a16:creationId xmlns:a16="http://schemas.microsoft.com/office/drawing/2014/main" id="{171E983D-A8F3-5DDD-CE74-8639455B4890}"/>
                </a:ext>
              </a:extLst>
            </p:cNvPr>
            <p:cNvGrpSpPr/>
            <p:nvPr/>
          </p:nvGrpSpPr>
          <p:grpSpPr>
            <a:xfrm>
              <a:off x="5327201" y="4853016"/>
              <a:ext cx="1177222" cy="1194957"/>
              <a:chOff x="9272337" y="-1404832"/>
              <a:chExt cx="1597009" cy="1621072"/>
            </a:xfrm>
          </p:grpSpPr>
          <p:sp>
            <p:nvSpPr>
              <p:cNvPr id="7" name="椭圆 17">
                <a:extLst>
                  <a:ext uri="{FF2B5EF4-FFF2-40B4-BE49-F238E27FC236}">
                    <a16:creationId xmlns:a16="http://schemas.microsoft.com/office/drawing/2014/main" id="{854F56A0-A934-4FFD-7406-B4FD332008EC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050">
                  <a:cs typeface="+mn-ea"/>
                  <a:sym typeface="+mn-lt"/>
                </a:endParaRPr>
              </a:p>
            </p:txBody>
          </p:sp>
          <p:grpSp>
            <p:nvGrpSpPr>
              <p:cNvPr id="8" name="组合 18">
                <a:extLst>
                  <a:ext uri="{FF2B5EF4-FFF2-40B4-BE49-F238E27FC236}">
                    <a16:creationId xmlns:a16="http://schemas.microsoft.com/office/drawing/2014/main" id="{31E25CDC-5BCE-410A-D0ED-0543C07A981C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10" name="椭圆 20">
                  <a:extLst>
                    <a:ext uri="{FF2B5EF4-FFF2-40B4-BE49-F238E27FC236}">
                      <a16:creationId xmlns:a16="http://schemas.microsoft.com/office/drawing/2014/main" id="{57DEC794-DC7B-A4F5-B2DB-47F7BAB41453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050">
                    <a:cs typeface="+mn-ea"/>
                    <a:sym typeface="+mn-lt"/>
                  </a:endParaRPr>
                </a:p>
              </p:txBody>
            </p:sp>
            <p:sp>
              <p:nvSpPr>
                <p:cNvPr id="11" name="椭圆 21">
                  <a:extLst>
                    <a:ext uri="{FF2B5EF4-FFF2-40B4-BE49-F238E27FC236}">
                      <a16:creationId xmlns:a16="http://schemas.microsoft.com/office/drawing/2014/main" id="{9F61C37F-C3A9-C102-C542-71C3F1028DA5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050" dirty="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" name="TextBox 1">
                <a:extLst>
                  <a:ext uri="{FF2B5EF4-FFF2-40B4-BE49-F238E27FC236}">
                    <a16:creationId xmlns:a16="http://schemas.microsoft.com/office/drawing/2014/main" id="{C57B468F-0FA6-011C-DB8C-5E985E866EB4}"/>
                  </a:ext>
                </a:extLst>
              </p:cNvPr>
              <p:cNvSpPr txBox="1"/>
              <p:nvPr/>
            </p:nvSpPr>
            <p:spPr>
              <a:xfrm>
                <a:off x="9541023" y="-1197527"/>
                <a:ext cx="1286735" cy="1083267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altLang="zh-CN" sz="2000" b="1" dirty="0"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6" name="文本框 58">
              <a:extLst>
                <a:ext uri="{FF2B5EF4-FFF2-40B4-BE49-F238E27FC236}">
                  <a16:creationId xmlns:a16="http://schemas.microsoft.com/office/drawing/2014/main" id="{8467913D-8506-07FB-A023-C6FFAF2AAB12}"/>
                </a:ext>
              </a:extLst>
            </p:cNvPr>
            <p:cNvSpPr txBox="1"/>
            <p:nvPr/>
          </p:nvSpPr>
          <p:spPr>
            <a:xfrm>
              <a:off x="5244596" y="4896217"/>
              <a:ext cx="1335108" cy="11670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UTM Cookies" panose="02040603050506020204" pitchFamily="18" charset="0"/>
                  <a:cs typeface="+mn-ea"/>
                  <a:sym typeface="+mn-lt"/>
                </a:rPr>
                <a:t>02</a:t>
              </a:r>
              <a:endParaRPr lang="zh-CN" altLang="en-US" sz="4000" b="1" dirty="0">
                <a:solidFill>
                  <a:schemeClr val="bg1"/>
                </a:solidFill>
                <a:latin typeface="UTM Cookies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EFFFB20-9546-43AC-3560-174A64C6FDF7}"/>
              </a:ext>
            </a:extLst>
          </p:cNvPr>
          <p:cNvSpPr txBox="1"/>
          <p:nvPr/>
        </p:nvSpPr>
        <p:spPr>
          <a:xfrm>
            <a:off x="1093953" y="1293245"/>
            <a:ext cx="4114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err="1">
                <a:latin typeface="UTM Duepuntozero" panose="02040603050506020204" pitchFamily="18" charset="0"/>
              </a:rPr>
              <a:t>Năng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lực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chú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trọng</a:t>
            </a:r>
            <a:r>
              <a:rPr lang="en-US" sz="3600" b="1" dirty="0">
                <a:latin typeface="UTM Duepuntozero" panose="02040603050506020204" pitchFamily="18" charset="0"/>
              </a:rPr>
              <a:t>: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090647A-71F2-3949-5775-B007CF18FBDA}"/>
              </a:ext>
            </a:extLst>
          </p:cNvPr>
          <p:cNvSpPr txBox="1">
            <a:spLocks/>
          </p:cNvSpPr>
          <p:nvPr/>
        </p:nvSpPr>
        <p:spPr>
          <a:xfrm>
            <a:off x="968208" y="2027640"/>
            <a:ext cx="10787148" cy="1401360"/>
          </a:xfrm>
          <a:prstGeom prst="rect">
            <a:avLst/>
          </a:prstGeom>
        </p:spPr>
        <p:txBody>
          <a:bodyPr vert="horz" lIns="0" tIns="77900" rIns="0" bIns="7790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450"/>
              </a:spcBef>
            </a:pP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Tư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duy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lập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luận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giao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tiếp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mô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hóa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giải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quyết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vấn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đề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;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sử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dụng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công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cụ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phương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tiện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lang="en-US" altLang="zh-CN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14" name="组合 12">
            <a:extLst>
              <a:ext uri="{FF2B5EF4-FFF2-40B4-BE49-F238E27FC236}">
                <a16:creationId xmlns:a16="http://schemas.microsoft.com/office/drawing/2014/main" id="{CF76A07B-651C-617D-282C-41E48228E920}"/>
              </a:ext>
            </a:extLst>
          </p:cNvPr>
          <p:cNvGrpSpPr/>
          <p:nvPr/>
        </p:nvGrpSpPr>
        <p:grpSpPr>
          <a:xfrm rot="20461740">
            <a:off x="451531" y="2070836"/>
            <a:ext cx="407548" cy="739479"/>
            <a:chOff x="1243362" y="3791425"/>
            <a:chExt cx="1196466" cy="2178382"/>
          </a:xfrm>
        </p:grpSpPr>
        <p:sp>
          <p:nvSpPr>
            <p:cNvPr id="15" name="五角星 2">
              <a:extLst>
                <a:ext uri="{FF2B5EF4-FFF2-40B4-BE49-F238E27FC236}">
                  <a16:creationId xmlns:a16="http://schemas.microsoft.com/office/drawing/2014/main" id="{26B49A74-47F9-8958-CACA-BC2CD2D7AE66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50">
                <a:cs typeface="+mn-ea"/>
                <a:sym typeface="+mn-lt"/>
              </a:endParaRPr>
            </a:p>
          </p:txBody>
        </p:sp>
        <p:sp>
          <p:nvSpPr>
            <p:cNvPr id="16" name="文本框 14">
              <a:extLst>
                <a:ext uri="{FF2B5EF4-FFF2-40B4-BE49-F238E27FC236}">
                  <a16:creationId xmlns:a16="http://schemas.microsoft.com/office/drawing/2014/main" id="{EFCF6C0D-1A79-14A2-B327-1633A06AA8A7}"/>
                </a:ext>
              </a:extLst>
            </p:cNvPr>
            <p:cNvSpPr txBox="1"/>
            <p:nvPr/>
          </p:nvSpPr>
          <p:spPr>
            <a:xfrm>
              <a:off x="1243362" y="3791425"/>
              <a:ext cx="732697" cy="217838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8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7" name="组合 1">
            <a:extLst>
              <a:ext uri="{FF2B5EF4-FFF2-40B4-BE49-F238E27FC236}">
                <a16:creationId xmlns:a16="http://schemas.microsoft.com/office/drawing/2014/main" id="{0376D842-3FFF-8ACE-BAA5-59FFE8E6102B}"/>
              </a:ext>
            </a:extLst>
          </p:cNvPr>
          <p:cNvGrpSpPr/>
          <p:nvPr/>
        </p:nvGrpSpPr>
        <p:grpSpPr>
          <a:xfrm>
            <a:off x="301736" y="4071689"/>
            <a:ext cx="841088" cy="775755"/>
            <a:chOff x="5230455" y="1546522"/>
            <a:chExt cx="1294662" cy="1244403"/>
          </a:xfrm>
        </p:grpSpPr>
        <p:grpSp>
          <p:nvGrpSpPr>
            <p:cNvPr id="18" name="组合 24">
              <a:extLst>
                <a:ext uri="{FF2B5EF4-FFF2-40B4-BE49-F238E27FC236}">
                  <a16:creationId xmlns:a16="http://schemas.microsoft.com/office/drawing/2014/main" id="{56D31F7B-5B76-D926-E59F-A173658067B4}"/>
                </a:ext>
              </a:extLst>
            </p:cNvPr>
            <p:cNvGrpSpPr/>
            <p:nvPr/>
          </p:nvGrpSpPr>
          <p:grpSpPr>
            <a:xfrm>
              <a:off x="5309116" y="1546522"/>
              <a:ext cx="1180836" cy="1183131"/>
              <a:chOff x="11934016" y="4450536"/>
              <a:chExt cx="1601919" cy="1605030"/>
            </a:xfrm>
          </p:grpSpPr>
          <p:sp>
            <p:nvSpPr>
              <p:cNvPr id="48" name="椭圆 25">
                <a:extLst>
                  <a:ext uri="{FF2B5EF4-FFF2-40B4-BE49-F238E27FC236}">
                    <a16:creationId xmlns:a16="http://schemas.microsoft.com/office/drawing/2014/main" id="{A4CD3E30-0957-2184-729A-C255FD474E40}"/>
                  </a:ext>
                </a:extLst>
              </p:cNvPr>
              <p:cNvSpPr/>
              <p:nvPr/>
            </p:nvSpPr>
            <p:spPr>
              <a:xfrm>
                <a:off x="11934016" y="4450536"/>
                <a:ext cx="1593898" cy="1593898"/>
              </a:xfrm>
              <a:prstGeom prst="ellipse">
                <a:avLst/>
              </a:prstGeom>
              <a:solidFill>
                <a:srgbClr val="FF97B8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050">
                  <a:cs typeface="+mn-ea"/>
                  <a:sym typeface="+mn-lt"/>
                </a:endParaRPr>
              </a:p>
            </p:txBody>
          </p:sp>
          <p:grpSp>
            <p:nvGrpSpPr>
              <p:cNvPr id="49" name="组合 26">
                <a:extLst>
                  <a:ext uri="{FF2B5EF4-FFF2-40B4-BE49-F238E27FC236}">
                    <a16:creationId xmlns:a16="http://schemas.microsoft.com/office/drawing/2014/main" id="{577C4896-A588-3AE9-BD24-7E9BF2DBB2FC}"/>
                  </a:ext>
                </a:extLst>
              </p:cNvPr>
              <p:cNvGrpSpPr/>
              <p:nvPr/>
            </p:nvGrpSpPr>
            <p:grpSpPr>
              <a:xfrm>
                <a:off x="11938926" y="4458557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50" name="椭圆 28">
                  <a:extLst>
                    <a:ext uri="{FF2B5EF4-FFF2-40B4-BE49-F238E27FC236}">
                      <a16:creationId xmlns:a16="http://schemas.microsoft.com/office/drawing/2014/main" id="{BE750535-84B4-CDBD-B6C3-1A36F156C8A2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050"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椭圆 29">
                  <a:extLst>
                    <a:ext uri="{FF2B5EF4-FFF2-40B4-BE49-F238E27FC236}">
                      <a16:creationId xmlns:a16="http://schemas.microsoft.com/office/drawing/2014/main" id="{E131E914-C6A9-1025-B73F-A76FD425E729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40000">
                      <a:srgbClr val="FFA3C4"/>
                    </a:gs>
                    <a:gs pos="100000">
                      <a:srgbClr val="FF7593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FFD1E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050" dirty="0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46" name="文本框 56">
              <a:extLst>
                <a:ext uri="{FF2B5EF4-FFF2-40B4-BE49-F238E27FC236}">
                  <a16:creationId xmlns:a16="http://schemas.microsoft.com/office/drawing/2014/main" id="{0136E9E2-CC50-0DBD-4D69-A47E8CDD3923}"/>
                </a:ext>
              </a:extLst>
            </p:cNvPr>
            <p:cNvSpPr txBox="1"/>
            <p:nvPr/>
          </p:nvSpPr>
          <p:spPr>
            <a:xfrm>
              <a:off x="5230455" y="1645103"/>
              <a:ext cx="1294662" cy="1145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UTM Cookies" panose="02040603050506020204" pitchFamily="18" charset="0"/>
                  <a:cs typeface="+mn-ea"/>
                  <a:sym typeface="+mn-lt"/>
                </a:rPr>
                <a:t>03</a:t>
              </a:r>
              <a:endParaRPr lang="zh-CN" altLang="en-US" sz="3200" b="1" dirty="0">
                <a:solidFill>
                  <a:schemeClr val="bg1"/>
                </a:solidFill>
                <a:latin typeface="UTM Cookies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A2546B6E-5D8C-6488-0691-67A4E240F108}"/>
              </a:ext>
            </a:extLst>
          </p:cNvPr>
          <p:cNvSpPr txBox="1"/>
          <p:nvPr/>
        </p:nvSpPr>
        <p:spPr>
          <a:xfrm>
            <a:off x="1101275" y="4060511"/>
            <a:ext cx="10654081" cy="138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3600" b="1" dirty="0" err="1">
                <a:latin typeface="UTM Duepuntozero" panose="02040603050506020204" pitchFamily="18" charset="0"/>
              </a:rPr>
              <a:t>Tích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hợp</a:t>
            </a:r>
            <a:r>
              <a:rPr lang="en-US" sz="3600" b="1" dirty="0">
                <a:latin typeface="UTM Duepuntozero" panose="02040603050506020204" pitchFamily="18" charset="0"/>
              </a:rPr>
              <a:t>: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3600" b="1" dirty="0" err="1">
                <a:latin typeface="UTM Duepuntozero" panose="02040603050506020204" pitchFamily="18" charset="0"/>
              </a:rPr>
              <a:t>Phẩm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chất</a:t>
            </a:r>
            <a:r>
              <a:rPr lang="en-US" sz="3600" b="1" dirty="0">
                <a:latin typeface="UTM Duepuntozero" panose="02040603050506020204" pitchFamily="18" charset="0"/>
              </a:rPr>
              <a:t>: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nhiệm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6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lant, decorated&#10;&#10;Description automatically generated">
            <a:extLst>
              <a:ext uri="{FF2B5EF4-FFF2-40B4-BE49-F238E27FC236}">
                <a16:creationId xmlns:a16="http://schemas.microsoft.com/office/drawing/2014/main" id="{51DA6904-E7C2-DB31-E2B0-7A11140F54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85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D39253B-D1DB-1248-E1C9-DE53C15EAF33}"/>
              </a:ext>
            </a:extLst>
          </p:cNvPr>
          <p:cNvSpPr/>
          <p:nvPr/>
        </p:nvSpPr>
        <p:spPr>
          <a:xfrm>
            <a:off x="5959152" y="419878"/>
            <a:ext cx="5673012" cy="26125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54595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1C2A8ED-23FA-D8C8-3454-210C2B7B6BF9}"/>
              </a:ext>
            </a:extLst>
          </p:cNvPr>
          <p:cNvSpPr/>
          <p:nvPr/>
        </p:nvSpPr>
        <p:spPr>
          <a:xfrm>
            <a:off x="2092712" y="335129"/>
            <a:ext cx="8006576" cy="702527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</a:rPr>
              <a:t>Thực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hiện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phép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tính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sau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vào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bảng</a:t>
            </a:r>
            <a:r>
              <a:rPr lang="en-US" sz="3600" b="1" dirty="0">
                <a:solidFill>
                  <a:schemeClr val="tx1"/>
                </a:solidFill>
              </a:rPr>
              <a:t> con: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2BB399-D983-2E3B-1CCC-3C594ECD7953}"/>
              </a:ext>
            </a:extLst>
          </p:cNvPr>
          <p:cNvSpPr txBox="1"/>
          <p:nvPr/>
        </p:nvSpPr>
        <p:spPr>
          <a:xfrm>
            <a:off x="5351968" y="1997998"/>
            <a:ext cx="78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96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D1B57B-E3D3-F0A8-BC99-E8D8C1F990F5}"/>
              </a:ext>
            </a:extLst>
          </p:cNvPr>
          <p:cNvSpPr txBox="1"/>
          <p:nvPr/>
        </p:nvSpPr>
        <p:spPr>
          <a:xfrm>
            <a:off x="6180807" y="1992473"/>
            <a:ext cx="78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7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66EFDEC-D2CF-3211-252D-FB7446D76220}"/>
              </a:ext>
            </a:extLst>
          </p:cNvPr>
          <p:cNvCxnSpPr>
            <a:cxnSpLocks/>
          </p:cNvCxnSpPr>
          <p:nvPr/>
        </p:nvCxnSpPr>
        <p:spPr>
          <a:xfrm>
            <a:off x="6219239" y="2170243"/>
            <a:ext cx="0" cy="22899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6EEA8B-1C98-2540-3A09-EE6CEB1E3AAD}"/>
              </a:ext>
            </a:extLst>
          </p:cNvPr>
          <p:cNvCxnSpPr>
            <a:cxnSpLocks/>
          </p:cNvCxnSpPr>
          <p:nvPr/>
        </p:nvCxnSpPr>
        <p:spPr>
          <a:xfrm>
            <a:off x="6219239" y="2716154"/>
            <a:ext cx="95305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AFB748B-95C7-176E-CC8F-A1BE9D98A2F6}"/>
              </a:ext>
            </a:extLst>
          </p:cNvPr>
          <p:cNvSpPr txBox="1"/>
          <p:nvPr/>
        </p:nvSpPr>
        <p:spPr>
          <a:xfrm>
            <a:off x="5380531" y="2661063"/>
            <a:ext cx="760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822166-F1F7-0E66-A12C-419E3DB9E109}"/>
              </a:ext>
            </a:extLst>
          </p:cNvPr>
          <p:cNvSpPr txBox="1"/>
          <p:nvPr/>
        </p:nvSpPr>
        <p:spPr>
          <a:xfrm>
            <a:off x="6179008" y="2661062"/>
            <a:ext cx="78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1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C03F8BF-AFFF-872A-9DF3-70C177EDC926}"/>
              </a:ext>
            </a:extLst>
          </p:cNvPr>
          <p:cNvCxnSpPr>
            <a:cxnSpLocks/>
          </p:cNvCxnSpPr>
          <p:nvPr/>
        </p:nvCxnSpPr>
        <p:spPr>
          <a:xfrm>
            <a:off x="5365615" y="3362443"/>
            <a:ext cx="78681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6B5DE89-C0B4-376E-BA35-7CDB1D1B9C4B}"/>
              </a:ext>
            </a:extLst>
          </p:cNvPr>
          <p:cNvSpPr txBox="1"/>
          <p:nvPr/>
        </p:nvSpPr>
        <p:spPr>
          <a:xfrm>
            <a:off x="5362060" y="3266415"/>
            <a:ext cx="5327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FF26CA6-91F9-4B7A-941F-746998CCEE5B}"/>
              </a:ext>
            </a:extLst>
          </p:cNvPr>
          <p:cNvSpPr txBox="1"/>
          <p:nvPr/>
        </p:nvSpPr>
        <p:spPr>
          <a:xfrm>
            <a:off x="6463208" y="2661061"/>
            <a:ext cx="78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A66AF4-B788-A950-A525-E5F9200E2698}"/>
              </a:ext>
            </a:extLst>
          </p:cNvPr>
          <p:cNvSpPr txBox="1"/>
          <p:nvPr/>
        </p:nvSpPr>
        <p:spPr>
          <a:xfrm>
            <a:off x="5363509" y="3854829"/>
            <a:ext cx="78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21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125B361-CE63-AA8D-D136-9D9523074B5B}"/>
              </a:ext>
            </a:extLst>
          </p:cNvPr>
          <p:cNvCxnSpPr>
            <a:cxnSpLocks/>
          </p:cNvCxnSpPr>
          <p:nvPr/>
        </p:nvCxnSpPr>
        <p:spPr>
          <a:xfrm>
            <a:off x="5361670" y="4556210"/>
            <a:ext cx="78681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D7434C2-3033-5B62-7C7F-33D9752A0FDA}"/>
              </a:ext>
            </a:extLst>
          </p:cNvPr>
          <p:cNvSpPr txBox="1"/>
          <p:nvPr/>
        </p:nvSpPr>
        <p:spPr>
          <a:xfrm>
            <a:off x="5658609" y="4460181"/>
            <a:ext cx="480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727FA68-8D38-54B7-B00C-B5E840BDEF8B}"/>
              </a:ext>
            </a:extLst>
          </p:cNvPr>
          <p:cNvSpPr/>
          <p:nvPr/>
        </p:nvSpPr>
        <p:spPr>
          <a:xfrm>
            <a:off x="3658474" y="5564459"/>
            <a:ext cx="4857180" cy="925836"/>
          </a:xfrm>
          <a:custGeom>
            <a:avLst/>
            <a:gdLst>
              <a:gd name="connsiteX0" fmla="*/ 0 w 4857180"/>
              <a:gd name="connsiteY0" fmla="*/ 298758 h 925836"/>
              <a:gd name="connsiteX1" fmla="*/ 298758 w 4857180"/>
              <a:gd name="connsiteY1" fmla="*/ 0 h 925836"/>
              <a:gd name="connsiteX2" fmla="*/ 4558422 w 4857180"/>
              <a:gd name="connsiteY2" fmla="*/ 0 h 925836"/>
              <a:gd name="connsiteX3" fmla="*/ 4857180 w 4857180"/>
              <a:gd name="connsiteY3" fmla="*/ 298758 h 925836"/>
              <a:gd name="connsiteX4" fmla="*/ 4857180 w 4857180"/>
              <a:gd name="connsiteY4" fmla="*/ 627078 h 925836"/>
              <a:gd name="connsiteX5" fmla="*/ 4558422 w 4857180"/>
              <a:gd name="connsiteY5" fmla="*/ 925836 h 925836"/>
              <a:gd name="connsiteX6" fmla="*/ 298758 w 4857180"/>
              <a:gd name="connsiteY6" fmla="*/ 925836 h 925836"/>
              <a:gd name="connsiteX7" fmla="*/ 0 w 4857180"/>
              <a:gd name="connsiteY7" fmla="*/ 627078 h 925836"/>
              <a:gd name="connsiteX8" fmla="*/ 0 w 4857180"/>
              <a:gd name="connsiteY8" fmla="*/ 298758 h 925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57180" h="925836" fill="none" extrusionOk="0">
                <a:moveTo>
                  <a:pt x="0" y="298758"/>
                </a:moveTo>
                <a:cubicBezTo>
                  <a:pt x="723" y="153322"/>
                  <a:pt x="139905" y="10315"/>
                  <a:pt x="298758" y="0"/>
                </a:cubicBezTo>
                <a:cubicBezTo>
                  <a:pt x="1138354" y="72427"/>
                  <a:pt x="2647916" y="61419"/>
                  <a:pt x="4558422" y="0"/>
                </a:cubicBezTo>
                <a:cubicBezTo>
                  <a:pt x="4719266" y="-28604"/>
                  <a:pt x="4841936" y="129148"/>
                  <a:pt x="4857180" y="298758"/>
                </a:cubicBezTo>
                <a:cubicBezTo>
                  <a:pt x="4883998" y="338576"/>
                  <a:pt x="4863067" y="551208"/>
                  <a:pt x="4857180" y="627078"/>
                </a:cubicBezTo>
                <a:cubicBezTo>
                  <a:pt x="4861395" y="770685"/>
                  <a:pt x="4703590" y="903605"/>
                  <a:pt x="4558422" y="925836"/>
                </a:cubicBezTo>
                <a:cubicBezTo>
                  <a:pt x="2830883" y="955663"/>
                  <a:pt x="1212855" y="846530"/>
                  <a:pt x="298758" y="925836"/>
                </a:cubicBezTo>
                <a:cubicBezTo>
                  <a:pt x="150396" y="923955"/>
                  <a:pt x="-22678" y="796561"/>
                  <a:pt x="0" y="627078"/>
                </a:cubicBezTo>
                <a:cubicBezTo>
                  <a:pt x="-264" y="482273"/>
                  <a:pt x="10751" y="430063"/>
                  <a:pt x="0" y="298758"/>
                </a:cubicBezTo>
                <a:close/>
              </a:path>
              <a:path w="4857180" h="925836" stroke="0" extrusionOk="0">
                <a:moveTo>
                  <a:pt x="0" y="298758"/>
                </a:moveTo>
                <a:cubicBezTo>
                  <a:pt x="18216" y="138724"/>
                  <a:pt x="135157" y="2912"/>
                  <a:pt x="298758" y="0"/>
                </a:cubicBezTo>
                <a:cubicBezTo>
                  <a:pt x="2379107" y="123000"/>
                  <a:pt x="3880887" y="-96860"/>
                  <a:pt x="4558422" y="0"/>
                </a:cubicBezTo>
                <a:cubicBezTo>
                  <a:pt x="4706968" y="-12540"/>
                  <a:pt x="4867281" y="113395"/>
                  <a:pt x="4857180" y="298758"/>
                </a:cubicBezTo>
                <a:cubicBezTo>
                  <a:pt x="4858078" y="405132"/>
                  <a:pt x="4854349" y="529529"/>
                  <a:pt x="4857180" y="627078"/>
                </a:cubicBezTo>
                <a:cubicBezTo>
                  <a:pt x="4847562" y="795561"/>
                  <a:pt x="4707598" y="923246"/>
                  <a:pt x="4558422" y="925836"/>
                </a:cubicBezTo>
                <a:cubicBezTo>
                  <a:pt x="3397888" y="765129"/>
                  <a:pt x="1266735" y="965503"/>
                  <a:pt x="298758" y="925836"/>
                </a:cubicBezTo>
                <a:cubicBezTo>
                  <a:pt x="126340" y="924338"/>
                  <a:pt x="-15403" y="785099"/>
                  <a:pt x="0" y="627078"/>
                </a:cubicBezTo>
                <a:cubicBezTo>
                  <a:pt x="4616" y="556437"/>
                  <a:pt x="23590" y="349838"/>
                  <a:pt x="0" y="298758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3226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96 : 7 = 13 (</a:t>
            </a:r>
            <a:r>
              <a:rPr lang="en-US" sz="4400" b="1" dirty="0" err="1">
                <a:solidFill>
                  <a:schemeClr val="tx1"/>
                </a:solidFill>
              </a:rPr>
              <a:t>dư</a:t>
            </a:r>
            <a:r>
              <a:rPr lang="en-US" sz="4400" b="1" dirty="0">
                <a:solidFill>
                  <a:schemeClr val="tx1"/>
                </a:solidFill>
              </a:rPr>
              <a:t> 5)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6F091CB-28AB-299F-7B71-7A8E3FC5CC21}"/>
              </a:ext>
            </a:extLst>
          </p:cNvPr>
          <p:cNvSpPr txBox="1"/>
          <p:nvPr/>
        </p:nvSpPr>
        <p:spPr>
          <a:xfrm>
            <a:off x="5104116" y="1209499"/>
            <a:ext cx="22302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96 : 7 = 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E471D3-1CA2-1B51-62C9-20410FCD3968}"/>
              </a:ext>
            </a:extLst>
          </p:cNvPr>
          <p:cNvSpPr txBox="1"/>
          <p:nvPr/>
        </p:nvSpPr>
        <p:spPr>
          <a:xfrm>
            <a:off x="5686271" y="3275124"/>
            <a:ext cx="4670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6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7AB347D-935D-1135-71E0-08AC9605E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0602" y="3328639"/>
            <a:ext cx="2495329" cy="326263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4C63B02-BAA4-D961-7DC5-55328240A3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38" y="3325153"/>
            <a:ext cx="2206975" cy="32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1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/>
          <p:bldP spid="21" grpId="0"/>
          <p:bldP spid="24" grpId="0"/>
          <p:bldP spid="25" grpId="0"/>
          <p:bldP spid="27" grpId="0"/>
          <p:bldP spid="28" grpId="0"/>
          <p:bldP spid="29" grpId="0"/>
          <p:bldP spid="31" grpId="0"/>
          <p:bldP spid="32" grpId="0" animBg="1"/>
          <p:bldP spid="34" grpId="0"/>
          <p:bldP spid="3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/>
          <p:bldP spid="21" grpId="0"/>
          <p:bldP spid="24" grpId="0"/>
          <p:bldP spid="25" grpId="0"/>
          <p:bldP spid="27" grpId="0"/>
          <p:bldP spid="28" grpId="0"/>
          <p:bldP spid="29" grpId="0"/>
          <p:bldP spid="31" grpId="0"/>
          <p:bldP spid="32" grpId="0" animBg="1"/>
          <p:bldP spid="34" grpId="0"/>
          <p:bldP spid="35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1C2A8ED-23FA-D8C8-3454-210C2B7B6BF9}"/>
              </a:ext>
            </a:extLst>
          </p:cNvPr>
          <p:cNvSpPr/>
          <p:nvPr/>
        </p:nvSpPr>
        <p:spPr>
          <a:xfrm>
            <a:off x="687658" y="379735"/>
            <a:ext cx="10816683" cy="1560578"/>
          </a:xfrm>
          <a:prstGeom prst="roundRect">
            <a:avLst>
              <a:gd name="adj" fmla="val 31201"/>
            </a:avLst>
          </a:prstGeom>
          <a:solidFill>
            <a:srgbClr val="FFFF99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vi-VN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vi-VN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136 </a:t>
            </a:r>
            <a:r>
              <a:rPr lang="vi-VN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vi-VN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vi-VN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vi-VN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ngăn </a:t>
            </a:r>
            <a:r>
              <a:rPr lang="vi-VN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vi-VN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vi-VN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vi-VN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vi-VN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ngăn </a:t>
            </a:r>
            <a:r>
              <a:rPr lang="vi-VN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vi-VN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nhiêu </a:t>
            </a:r>
            <a:r>
              <a:rPr lang="vi-VN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vi-VN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vi-VN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vi-VN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vi-VN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vi-VN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7AB347D-935D-1135-71E0-08AC9605E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0602" y="3328639"/>
            <a:ext cx="2495329" cy="326263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4C63B02-BAA4-D961-7DC5-55328240A3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38" y="3325153"/>
            <a:ext cx="2206975" cy="32626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71EC1D-3F9B-9730-9D01-9048D3473272}"/>
              </a:ext>
            </a:extLst>
          </p:cNvPr>
          <p:cNvSpPr txBox="1"/>
          <p:nvPr/>
        </p:nvSpPr>
        <p:spPr>
          <a:xfrm>
            <a:off x="4848334" y="2309490"/>
            <a:ext cx="24953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136 : 4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D6E5B0F-EAC3-1947-0C21-AB2E3004808C}"/>
              </a:ext>
            </a:extLst>
          </p:cNvPr>
          <p:cNvSpPr/>
          <p:nvPr/>
        </p:nvSpPr>
        <p:spPr>
          <a:xfrm>
            <a:off x="2946114" y="3309231"/>
            <a:ext cx="3702203" cy="1384840"/>
          </a:xfrm>
          <a:custGeom>
            <a:avLst/>
            <a:gdLst>
              <a:gd name="connsiteX0" fmla="*/ 0 w 3702203"/>
              <a:gd name="connsiteY0" fmla="*/ 230811 h 1384840"/>
              <a:gd name="connsiteX1" fmla="*/ 230811 w 3702203"/>
              <a:gd name="connsiteY1" fmla="*/ 0 h 1384840"/>
              <a:gd name="connsiteX2" fmla="*/ 617034 w 3702203"/>
              <a:gd name="connsiteY2" fmla="*/ 0 h 1384840"/>
              <a:gd name="connsiteX3" fmla="*/ 617034 w 3702203"/>
              <a:gd name="connsiteY3" fmla="*/ 0 h 1384840"/>
              <a:gd name="connsiteX4" fmla="*/ 1542585 w 3702203"/>
              <a:gd name="connsiteY4" fmla="*/ 0 h 1384840"/>
              <a:gd name="connsiteX5" fmla="*/ 3471392 w 3702203"/>
              <a:gd name="connsiteY5" fmla="*/ 0 h 1384840"/>
              <a:gd name="connsiteX6" fmla="*/ 3702203 w 3702203"/>
              <a:gd name="connsiteY6" fmla="*/ 230811 h 1384840"/>
              <a:gd name="connsiteX7" fmla="*/ 3702203 w 3702203"/>
              <a:gd name="connsiteY7" fmla="*/ 230807 h 1384840"/>
              <a:gd name="connsiteX8" fmla="*/ 3702203 w 3702203"/>
              <a:gd name="connsiteY8" fmla="*/ 230807 h 1384840"/>
              <a:gd name="connsiteX9" fmla="*/ 3702203 w 3702203"/>
              <a:gd name="connsiteY9" fmla="*/ 577017 h 1384840"/>
              <a:gd name="connsiteX10" fmla="*/ 3702203 w 3702203"/>
              <a:gd name="connsiteY10" fmla="*/ 1154029 h 1384840"/>
              <a:gd name="connsiteX11" fmla="*/ 3471392 w 3702203"/>
              <a:gd name="connsiteY11" fmla="*/ 1384840 h 1384840"/>
              <a:gd name="connsiteX12" fmla="*/ 1542585 w 3702203"/>
              <a:gd name="connsiteY12" fmla="*/ 1384840 h 1384840"/>
              <a:gd name="connsiteX13" fmla="*/ 617034 w 3702203"/>
              <a:gd name="connsiteY13" fmla="*/ 1384840 h 1384840"/>
              <a:gd name="connsiteX14" fmla="*/ 617034 w 3702203"/>
              <a:gd name="connsiteY14" fmla="*/ 1384840 h 1384840"/>
              <a:gd name="connsiteX15" fmla="*/ 230811 w 3702203"/>
              <a:gd name="connsiteY15" fmla="*/ 1384840 h 1384840"/>
              <a:gd name="connsiteX16" fmla="*/ 0 w 3702203"/>
              <a:gd name="connsiteY16" fmla="*/ 1154029 h 1384840"/>
              <a:gd name="connsiteX17" fmla="*/ 0 w 3702203"/>
              <a:gd name="connsiteY17" fmla="*/ 577017 h 1384840"/>
              <a:gd name="connsiteX18" fmla="*/ -667433 w 3702203"/>
              <a:gd name="connsiteY18" fmla="*/ 363521 h 1384840"/>
              <a:gd name="connsiteX19" fmla="*/ 0 w 3702203"/>
              <a:gd name="connsiteY19" fmla="*/ 230807 h 1384840"/>
              <a:gd name="connsiteX20" fmla="*/ 0 w 3702203"/>
              <a:gd name="connsiteY20" fmla="*/ 230811 h 1384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02203" h="1384840" fill="none" extrusionOk="0">
                <a:moveTo>
                  <a:pt x="0" y="230811"/>
                </a:moveTo>
                <a:cubicBezTo>
                  <a:pt x="-115" y="91901"/>
                  <a:pt x="113180" y="11481"/>
                  <a:pt x="230811" y="0"/>
                </a:cubicBezTo>
                <a:cubicBezTo>
                  <a:pt x="341588" y="25903"/>
                  <a:pt x="535205" y="18199"/>
                  <a:pt x="617034" y="0"/>
                </a:cubicBezTo>
                <a:lnTo>
                  <a:pt x="617034" y="0"/>
                </a:lnTo>
                <a:cubicBezTo>
                  <a:pt x="1006799" y="-79728"/>
                  <a:pt x="1196579" y="-69223"/>
                  <a:pt x="1542585" y="0"/>
                </a:cubicBezTo>
                <a:cubicBezTo>
                  <a:pt x="2053646" y="70844"/>
                  <a:pt x="2603953" y="27969"/>
                  <a:pt x="3471392" y="0"/>
                </a:cubicBezTo>
                <a:cubicBezTo>
                  <a:pt x="3582523" y="9254"/>
                  <a:pt x="3702809" y="101387"/>
                  <a:pt x="3702203" y="230811"/>
                </a:cubicBezTo>
                <a:lnTo>
                  <a:pt x="3702203" y="230807"/>
                </a:lnTo>
                <a:lnTo>
                  <a:pt x="3702203" y="230807"/>
                </a:lnTo>
                <a:cubicBezTo>
                  <a:pt x="3692169" y="390865"/>
                  <a:pt x="3694813" y="514975"/>
                  <a:pt x="3702203" y="577017"/>
                </a:cubicBezTo>
                <a:cubicBezTo>
                  <a:pt x="3661487" y="838014"/>
                  <a:pt x="3725824" y="1010535"/>
                  <a:pt x="3702203" y="1154029"/>
                </a:cubicBezTo>
                <a:cubicBezTo>
                  <a:pt x="3711254" y="1270372"/>
                  <a:pt x="3597878" y="1403184"/>
                  <a:pt x="3471392" y="1384840"/>
                </a:cubicBezTo>
                <a:cubicBezTo>
                  <a:pt x="3241621" y="1379682"/>
                  <a:pt x="1907196" y="1225016"/>
                  <a:pt x="1542585" y="1384840"/>
                </a:cubicBezTo>
                <a:cubicBezTo>
                  <a:pt x="1286455" y="1456440"/>
                  <a:pt x="809723" y="1316860"/>
                  <a:pt x="617034" y="1384840"/>
                </a:cubicBezTo>
                <a:lnTo>
                  <a:pt x="617034" y="1384840"/>
                </a:lnTo>
                <a:cubicBezTo>
                  <a:pt x="461592" y="1352912"/>
                  <a:pt x="378148" y="1400472"/>
                  <a:pt x="230811" y="1384840"/>
                </a:cubicBezTo>
                <a:cubicBezTo>
                  <a:pt x="108612" y="1387740"/>
                  <a:pt x="2142" y="1275426"/>
                  <a:pt x="0" y="1154029"/>
                </a:cubicBezTo>
                <a:cubicBezTo>
                  <a:pt x="15286" y="1030197"/>
                  <a:pt x="-26014" y="837858"/>
                  <a:pt x="0" y="577017"/>
                </a:cubicBezTo>
                <a:cubicBezTo>
                  <a:pt x="-217580" y="443331"/>
                  <a:pt x="-414442" y="478774"/>
                  <a:pt x="-667433" y="363521"/>
                </a:cubicBezTo>
                <a:cubicBezTo>
                  <a:pt x="-390633" y="289731"/>
                  <a:pt x="-234932" y="270354"/>
                  <a:pt x="0" y="230807"/>
                </a:cubicBezTo>
                <a:lnTo>
                  <a:pt x="0" y="230811"/>
                </a:lnTo>
                <a:close/>
              </a:path>
              <a:path w="3702203" h="1384840" stroke="0" extrusionOk="0">
                <a:moveTo>
                  <a:pt x="0" y="230811"/>
                </a:moveTo>
                <a:cubicBezTo>
                  <a:pt x="3417" y="85610"/>
                  <a:pt x="100009" y="-463"/>
                  <a:pt x="230811" y="0"/>
                </a:cubicBezTo>
                <a:cubicBezTo>
                  <a:pt x="307563" y="-31684"/>
                  <a:pt x="536342" y="4769"/>
                  <a:pt x="617034" y="0"/>
                </a:cubicBezTo>
                <a:lnTo>
                  <a:pt x="617034" y="0"/>
                </a:lnTo>
                <a:cubicBezTo>
                  <a:pt x="1053286" y="42217"/>
                  <a:pt x="1333856" y="-71422"/>
                  <a:pt x="1542585" y="0"/>
                </a:cubicBezTo>
                <a:cubicBezTo>
                  <a:pt x="2238863" y="-156950"/>
                  <a:pt x="3174848" y="-64170"/>
                  <a:pt x="3471392" y="0"/>
                </a:cubicBezTo>
                <a:cubicBezTo>
                  <a:pt x="3614768" y="-3621"/>
                  <a:pt x="3709901" y="101647"/>
                  <a:pt x="3702203" y="230811"/>
                </a:cubicBezTo>
                <a:lnTo>
                  <a:pt x="3702203" y="230807"/>
                </a:lnTo>
                <a:lnTo>
                  <a:pt x="3702203" y="230807"/>
                </a:lnTo>
                <a:cubicBezTo>
                  <a:pt x="3684981" y="298924"/>
                  <a:pt x="3723345" y="484774"/>
                  <a:pt x="3702203" y="577017"/>
                </a:cubicBezTo>
                <a:cubicBezTo>
                  <a:pt x="3668133" y="802225"/>
                  <a:pt x="3676530" y="1019712"/>
                  <a:pt x="3702203" y="1154029"/>
                </a:cubicBezTo>
                <a:cubicBezTo>
                  <a:pt x="3707511" y="1276452"/>
                  <a:pt x="3589508" y="1393368"/>
                  <a:pt x="3471392" y="1384840"/>
                </a:cubicBezTo>
                <a:cubicBezTo>
                  <a:pt x="3220282" y="1240035"/>
                  <a:pt x="2375886" y="1516875"/>
                  <a:pt x="1542585" y="1384840"/>
                </a:cubicBezTo>
                <a:cubicBezTo>
                  <a:pt x="1160934" y="1375360"/>
                  <a:pt x="737030" y="1322848"/>
                  <a:pt x="617034" y="1384840"/>
                </a:cubicBezTo>
                <a:lnTo>
                  <a:pt x="617034" y="1384840"/>
                </a:lnTo>
                <a:cubicBezTo>
                  <a:pt x="560244" y="1389522"/>
                  <a:pt x="295861" y="1405337"/>
                  <a:pt x="230811" y="1384840"/>
                </a:cubicBezTo>
                <a:cubicBezTo>
                  <a:pt x="96424" y="1388303"/>
                  <a:pt x="685" y="1276305"/>
                  <a:pt x="0" y="1154029"/>
                </a:cubicBezTo>
                <a:cubicBezTo>
                  <a:pt x="12570" y="1001475"/>
                  <a:pt x="-21369" y="712771"/>
                  <a:pt x="0" y="577017"/>
                </a:cubicBezTo>
                <a:cubicBezTo>
                  <a:pt x="-75359" y="490737"/>
                  <a:pt x="-503868" y="467906"/>
                  <a:pt x="-667433" y="363521"/>
                </a:cubicBezTo>
                <a:cubicBezTo>
                  <a:pt x="-489502" y="317464"/>
                  <a:pt x="-160893" y="306741"/>
                  <a:pt x="0" y="230807"/>
                </a:cubicBezTo>
                <a:lnTo>
                  <a:pt x="0" y="230811"/>
                </a:lnTo>
                <a:close/>
              </a:path>
            </a:pathLst>
          </a:custGeom>
          <a:solidFill>
            <a:srgbClr val="CCFFCC"/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571724904">
                  <a:prstGeom prst="wedgeRoundRectCallout">
                    <a:avLst>
                      <a:gd name="adj1" fmla="val -68028"/>
                      <a:gd name="adj2" fmla="val -2375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Phép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tính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này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được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tính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thế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nào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nhỉ</a:t>
            </a:r>
            <a:r>
              <a:rPr lang="en-US" sz="32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7EC7ED-1876-C12B-DB1E-C301121689FC}"/>
              </a:ext>
            </a:extLst>
          </p:cNvPr>
          <p:cNvSpPr/>
          <p:nvPr/>
        </p:nvSpPr>
        <p:spPr>
          <a:xfrm>
            <a:off x="4319164" y="4710842"/>
            <a:ext cx="4389502" cy="1784195"/>
          </a:xfrm>
          <a:custGeom>
            <a:avLst/>
            <a:gdLst>
              <a:gd name="connsiteX0" fmla="*/ 0 w 4389502"/>
              <a:gd name="connsiteY0" fmla="*/ 297372 h 1784195"/>
              <a:gd name="connsiteX1" fmla="*/ 297372 w 4389502"/>
              <a:gd name="connsiteY1" fmla="*/ 0 h 1784195"/>
              <a:gd name="connsiteX2" fmla="*/ 2560543 w 4389502"/>
              <a:gd name="connsiteY2" fmla="*/ 0 h 1784195"/>
              <a:gd name="connsiteX3" fmla="*/ 2560543 w 4389502"/>
              <a:gd name="connsiteY3" fmla="*/ 0 h 1784195"/>
              <a:gd name="connsiteX4" fmla="*/ 3657918 w 4389502"/>
              <a:gd name="connsiteY4" fmla="*/ 0 h 1784195"/>
              <a:gd name="connsiteX5" fmla="*/ 4092130 w 4389502"/>
              <a:gd name="connsiteY5" fmla="*/ 0 h 1784195"/>
              <a:gd name="connsiteX6" fmla="*/ 4389502 w 4389502"/>
              <a:gd name="connsiteY6" fmla="*/ 297372 h 1784195"/>
              <a:gd name="connsiteX7" fmla="*/ 4389502 w 4389502"/>
              <a:gd name="connsiteY7" fmla="*/ 297366 h 1784195"/>
              <a:gd name="connsiteX8" fmla="*/ 5219469 w 4389502"/>
              <a:gd name="connsiteY8" fmla="*/ -146786 h 1784195"/>
              <a:gd name="connsiteX9" fmla="*/ 4389502 w 4389502"/>
              <a:gd name="connsiteY9" fmla="*/ 743415 h 1784195"/>
              <a:gd name="connsiteX10" fmla="*/ 4389502 w 4389502"/>
              <a:gd name="connsiteY10" fmla="*/ 1486823 h 1784195"/>
              <a:gd name="connsiteX11" fmla="*/ 4092130 w 4389502"/>
              <a:gd name="connsiteY11" fmla="*/ 1784195 h 1784195"/>
              <a:gd name="connsiteX12" fmla="*/ 3657918 w 4389502"/>
              <a:gd name="connsiteY12" fmla="*/ 1784195 h 1784195"/>
              <a:gd name="connsiteX13" fmla="*/ 2560543 w 4389502"/>
              <a:gd name="connsiteY13" fmla="*/ 1784195 h 1784195"/>
              <a:gd name="connsiteX14" fmla="*/ 2560543 w 4389502"/>
              <a:gd name="connsiteY14" fmla="*/ 1784195 h 1784195"/>
              <a:gd name="connsiteX15" fmla="*/ 297372 w 4389502"/>
              <a:gd name="connsiteY15" fmla="*/ 1784195 h 1784195"/>
              <a:gd name="connsiteX16" fmla="*/ 0 w 4389502"/>
              <a:gd name="connsiteY16" fmla="*/ 1486823 h 1784195"/>
              <a:gd name="connsiteX17" fmla="*/ 0 w 4389502"/>
              <a:gd name="connsiteY17" fmla="*/ 743415 h 1784195"/>
              <a:gd name="connsiteX18" fmla="*/ 0 w 4389502"/>
              <a:gd name="connsiteY18" fmla="*/ 297366 h 1784195"/>
              <a:gd name="connsiteX19" fmla="*/ 0 w 4389502"/>
              <a:gd name="connsiteY19" fmla="*/ 297366 h 1784195"/>
              <a:gd name="connsiteX20" fmla="*/ 0 w 4389502"/>
              <a:gd name="connsiteY20" fmla="*/ 297372 h 1784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89502" h="1784195" fill="none" extrusionOk="0">
                <a:moveTo>
                  <a:pt x="0" y="297372"/>
                </a:moveTo>
                <a:cubicBezTo>
                  <a:pt x="-115" y="121759"/>
                  <a:pt x="144299" y="13020"/>
                  <a:pt x="297372" y="0"/>
                </a:cubicBezTo>
                <a:cubicBezTo>
                  <a:pt x="630667" y="-96230"/>
                  <a:pt x="1914250" y="129409"/>
                  <a:pt x="2560543" y="0"/>
                </a:cubicBezTo>
                <a:lnTo>
                  <a:pt x="2560543" y="0"/>
                </a:lnTo>
                <a:cubicBezTo>
                  <a:pt x="2765306" y="81702"/>
                  <a:pt x="3468798" y="-80259"/>
                  <a:pt x="3657918" y="0"/>
                </a:cubicBezTo>
                <a:cubicBezTo>
                  <a:pt x="3849147" y="-16892"/>
                  <a:pt x="4034221" y="33067"/>
                  <a:pt x="4092130" y="0"/>
                </a:cubicBezTo>
                <a:cubicBezTo>
                  <a:pt x="4241556" y="8385"/>
                  <a:pt x="4398075" y="105563"/>
                  <a:pt x="4389502" y="297372"/>
                </a:cubicBezTo>
                <a:lnTo>
                  <a:pt x="4389502" y="297366"/>
                </a:lnTo>
                <a:cubicBezTo>
                  <a:pt x="4503934" y="211373"/>
                  <a:pt x="5112164" y="-145753"/>
                  <a:pt x="5219469" y="-146786"/>
                </a:cubicBezTo>
                <a:cubicBezTo>
                  <a:pt x="4900735" y="84065"/>
                  <a:pt x="4667612" y="476384"/>
                  <a:pt x="4389502" y="743415"/>
                </a:cubicBezTo>
                <a:cubicBezTo>
                  <a:pt x="4353593" y="1019287"/>
                  <a:pt x="4454154" y="1153617"/>
                  <a:pt x="4389502" y="1486823"/>
                </a:cubicBezTo>
                <a:cubicBezTo>
                  <a:pt x="4365991" y="1646893"/>
                  <a:pt x="4238212" y="1801773"/>
                  <a:pt x="4092130" y="1784195"/>
                </a:cubicBezTo>
                <a:cubicBezTo>
                  <a:pt x="4015092" y="1783561"/>
                  <a:pt x="3708318" y="1750239"/>
                  <a:pt x="3657918" y="1784195"/>
                </a:cubicBezTo>
                <a:cubicBezTo>
                  <a:pt x="3446409" y="1853320"/>
                  <a:pt x="2896013" y="1725372"/>
                  <a:pt x="2560543" y="1784195"/>
                </a:cubicBezTo>
                <a:lnTo>
                  <a:pt x="2560543" y="1784195"/>
                </a:lnTo>
                <a:cubicBezTo>
                  <a:pt x="1721859" y="1885120"/>
                  <a:pt x="879193" y="1728621"/>
                  <a:pt x="297372" y="1784195"/>
                </a:cubicBezTo>
                <a:cubicBezTo>
                  <a:pt x="153147" y="1796492"/>
                  <a:pt x="-15537" y="1639100"/>
                  <a:pt x="0" y="1486823"/>
                </a:cubicBezTo>
                <a:cubicBezTo>
                  <a:pt x="-65914" y="1221590"/>
                  <a:pt x="-19292" y="885763"/>
                  <a:pt x="0" y="743415"/>
                </a:cubicBezTo>
                <a:cubicBezTo>
                  <a:pt x="3780" y="683881"/>
                  <a:pt x="-34602" y="362204"/>
                  <a:pt x="0" y="297366"/>
                </a:cubicBezTo>
                <a:lnTo>
                  <a:pt x="0" y="297366"/>
                </a:lnTo>
                <a:lnTo>
                  <a:pt x="0" y="297372"/>
                </a:lnTo>
                <a:close/>
              </a:path>
              <a:path w="4389502" h="1784195" stroke="0" extrusionOk="0">
                <a:moveTo>
                  <a:pt x="0" y="297372"/>
                </a:moveTo>
                <a:cubicBezTo>
                  <a:pt x="2089" y="122300"/>
                  <a:pt x="125751" y="-1026"/>
                  <a:pt x="297372" y="0"/>
                </a:cubicBezTo>
                <a:cubicBezTo>
                  <a:pt x="1054538" y="140864"/>
                  <a:pt x="1733221" y="164299"/>
                  <a:pt x="2560543" y="0"/>
                </a:cubicBezTo>
                <a:lnTo>
                  <a:pt x="2560543" y="0"/>
                </a:lnTo>
                <a:cubicBezTo>
                  <a:pt x="3030353" y="-57189"/>
                  <a:pt x="3537534" y="71053"/>
                  <a:pt x="3657918" y="0"/>
                </a:cubicBezTo>
                <a:cubicBezTo>
                  <a:pt x="3873690" y="-3940"/>
                  <a:pt x="4037183" y="-35337"/>
                  <a:pt x="4092130" y="0"/>
                </a:cubicBezTo>
                <a:cubicBezTo>
                  <a:pt x="4276581" y="-4604"/>
                  <a:pt x="4410064" y="128622"/>
                  <a:pt x="4389502" y="297372"/>
                </a:cubicBezTo>
                <a:lnTo>
                  <a:pt x="4389502" y="297366"/>
                </a:lnTo>
                <a:cubicBezTo>
                  <a:pt x="4536769" y="300200"/>
                  <a:pt x="5141735" y="-80380"/>
                  <a:pt x="5219469" y="-146786"/>
                </a:cubicBezTo>
                <a:cubicBezTo>
                  <a:pt x="4864951" y="229392"/>
                  <a:pt x="4731618" y="460356"/>
                  <a:pt x="4389502" y="743415"/>
                </a:cubicBezTo>
                <a:cubicBezTo>
                  <a:pt x="4375596" y="981782"/>
                  <a:pt x="4353603" y="1148810"/>
                  <a:pt x="4389502" y="1486823"/>
                </a:cubicBezTo>
                <a:cubicBezTo>
                  <a:pt x="4411289" y="1666240"/>
                  <a:pt x="4234432" y="1801163"/>
                  <a:pt x="4092130" y="1784195"/>
                </a:cubicBezTo>
                <a:cubicBezTo>
                  <a:pt x="3991957" y="1807579"/>
                  <a:pt x="3822347" y="1749545"/>
                  <a:pt x="3657918" y="1784195"/>
                </a:cubicBezTo>
                <a:cubicBezTo>
                  <a:pt x="3381221" y="1706566"/>
                  <a:pt x="2973978" y="1694845"/>
                  <a:pt x="2560543" y="1784195"/>
                </a:cubicBezTo>
                <a:lnTo>
                  <a:pt x="2560543" y="1784195"/>
                </a:lnTo>
                <a:cubicBezTo>
                  <a:pt x="1655957" y="1675216"/>
                  <a:pt x="958478" y="1691823"/>
                  <a:pt x="297372" y="1784195"/>
                </a:cubicBezTo>
                <a:cubicBezTo>
                  <a:pt x="115340" y="1789714"/>
                  <a:pt x="31102" y="1646543"/>
                  <a:pt x="0" y="1486823"/>
                </a:cubicBezTo>
                <a:cubicBezTo>
                  <a:pt x="-26447" y="1330182"/>
                  <a:pt x="-13152" y="1071546"/>
                  <a:pt x="0" y="743415"/>
                </a:cubicBezTo>
                <a:cubicBezTo>
                  <a:pt x="-22996" y="544202"/>
                  <a:pt x="9652" y="375715"/>
                  <a:pt x="0" y="297366"/>
                </a:cubicBezTo>
                <a:lnTo>
                  <a:pt x="0" y="297366"/>
                </a:lnTo>
                <a:lnTo>
                  <a:pt x="0" y="297372"/>
                </a:ln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571724904">
                  <a:prstGeom prst="wedgeRoundRectCallout">
                    <a:avLst>
                      <a:gd name="adj1" fmla="val 68908"/>
                      <a:gd name="adj2" fmla="val -5822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Chúng</a:t>
            </a:r>
            <a:r>
              <a:rPr lang="en-US" sz="3200" dirty="0">
                <a:solidFill>
                  <a:schemeClr val="tx1"/>
                </a:solidFill>
              </a:rPr>
              <a:t> ta </a:t>
            </a:r>
            <a:r>
              <a:rPr lang="en-US" sz="3200" dirty="0" err="1">
                <a:solidFill>
                  <a:schemeClr val="tx1"/>
                </a:solidFill>
              </a:rPr>
              <a:t>cùng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đến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với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hoạt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động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tiếp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theo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để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biết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cách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tính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nhé</a:t>
            </a:r>
            <a:r>
              <a:rPr lang="en-US" sz="3200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9226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8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2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" grpId="0"/>
          <p:bldP spid="4" grpId="0" animBg="1"/>
          <p:bldP spid="4" grpId="1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" grpId="0"/>
          <p:bldP spid="4" grpId="0" animBg="1"/>
          <p:bldP spid="4" grpId="1" animBg="1"/>
          <p:bldP spid="6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lant, decorated&#10;&#10;Description automatically generated">
            <a:extLst>
              <a:ext uri="{FF2B5EF4-FFF2-40B4-BE49-F238E27FC236}">
                <a16:creationId xmlns:a16="http://schemas.microsoft.com/office/drawing/2014/main" id="{51DA6904-E7C2-DB31-E2B0-7A11140F54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85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D39253B-D1DB-1248-E1C9-DE53C15EAF33}"/>
              </a:ext>
            </a:extLst>
          </p:cNvPr>
          <p:cNvSpPr/>
          <p:nvPr/>
        </p:nvSpPr>
        <p:spPr>
          <a:xfrm>
            <a:off x="5959152" y="419878"/>
            <a:ext cx="5673012" cy="26125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BÀI HỌC VÀ THỰC HÀNH</a:t>
            </a:r>
          </a:p>
        </p:txBody>
      </p:sp>
    </p:spTree>
    <p:extLst>
      <p:ext uri="{BB962C8B-B14F-4D97-AF65-F5344CB8AC3E}">
        <p14:creationId xmlns:p14="http://schemas.microsoft.com/office/powerpoint/2010/main" val="103152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9F42EF-6A2A-A021-6CCF-F1247FA455CF}"/>
              </a:ext>
            </a:extLst>
          </p:cNvPr>
          <p:cNvSpPr/>
          <p:nvPr/>
        </p:nvSpPr>
        <p:spPr>
          <a:xfrm>
            <a:off x="397727" y="335129"/>
            <a:ext cx="3014546" cy="702527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136 : 4 = ?</a:t>
            </a:r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2C8A53A1-FBA2-C27C-05B7-F0C7654B594A}"/>
              </a:ext>
            </a:extLst>
          </p:cNvPr>
          <p:cNvGrpSpPr/>
          <p:nvPr/>
        </p:nvGrpSpPr>
        <p:grpSpPr>
          <a:xfrm>
            <a:off x="397727" y="1718337"/>
            <a:ext cx="3281915" cy="1788406"/>
            <a:chOff x="557561" y="1377108"/>
            <a:chExt cx="3281915" cy="1788406"/>
          </a:xfrm>
        </p:grpSpPr>
        <p:sp>
          <p:nvSpPr>
            <p:cNvPr id="174" name="Rectangle: Rounded Corners 173">
              <a:extLst>
                <a:ext uri="{FF2B5EF4-FFF2-40B4-BE49-F238E27FC236}">
                  <a16:creationId xmlns:a16="http://schemas.microsoft.com/office/drawing/2014/main" id="{8E911D31-9303-1BE9-9901-3856EAE2B79D}"/>
                </a:ext>
              </a:extLst>
            </p:cNvPr>
            <p:cNvSpPr/>
            <p:nvPr/>
          </p:nvSpPr>
          <p:spPr>
            <a:xfrm>
              <a:off x="557561" y="1377108"/>
              <a:ext cx="2762174" cy="1788406"/>
            </a:xfrm>
            <a:prstGeom prst="roundRect">
              <a:avLst>
                <a:gd name="adj" fmla="val 10857"/>
              </a:avLst>
            </a:prstGeom>
            <a:solidFill>
              <a:srgbClr val="CC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7859D05-0DE3-DC9A-A71A-5B843A782CFC}"/>
                </a:ext>
              </a:extLst>
            </p:cNvPr>
            <p:cNvGrpSpPr/>
            <p:nvPr/>
          </p:nvGrpSpPr>
          <p:grpSpPr>
            <a:xfrm>
              <a:off x="692194" y="1521862"/>
              <a:ext cx="1726253" cy="1530708"/>
              <a:chOff x="6202297" y="1290636"/>
              <a:chExt cx="4169611" cy="4276725"/>
            </a:xfrm>
            <a:solidFill>
              <a:srgbClr val="66CCFF"/>
            </a:solidFill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CF95A297-CBA9-623C-F864-8446213B8429}"/>
                  </a:ext>
                </a:extLst>
              </p:cNvPr>
              <p:cNvGrpSpPr/>
              <p:nvPr/>
            </p:nvGrpSpPr>
            <p:grpSpPr>
              <a:xfrm>
                <a:off x="6202297" y="1290636"/>
                <a:ext cx="552238" cy="4276725"/>
                <a:chOff x="5155088" y="892304"/>
                <a:chExt cx="675869" cy="4931202"/>
              </a:xfrm>
              <a:grpFill/>
            </p:grpSpPr>
            <p:sp>
              <p:nvSpPr>
                <p:cNvPr id="124" name="Cube 123">
                  <a:extLst>
                    <a:ext uri="{FF2B5EF4-FFF2-40B4-BE49-F238E27FC236}">
                      <a16:creationId xmlns:a16="http://schemas.microsoft.com/office/drawing/2014/main" id="{DF86100A-16DB-BF1E-349D-F9D0AB1C10DD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Cube 124">
                  <a:extLst>
                    <a:ext uri="{FF2B5EF4-FFF2-40B4-BE49-F238E27FC236}">
                      <a16:creationId xmlns:a16="http://schemas.microsoft.com/office/drawing/2014/main" id="{C459FE78-7A01-F524-70F7-01E149FA178C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Cube 125">
                  <a:extLst>
                    <a:ext uri="{FF2B5EF4-FFF2-40B4-BE49-F238E27FC236}">
                      <a16:creationId xmlns:a16="http://schemas.microsoft.com/office/drawing/2014/main" id="{9A1E8965-48B0-C0F2-8D20-48448D7FC59C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Cube 126">
                  <a:extLst>
                    <a:ext uri="{FF2B5EF4-FFF2-40B4-BE49-F238E27FC236}">
                      <a16:creationId xmlns:a16="http://schemas.microsoft.com/office/drawing/2014/main" id="{E649D947-52E0-2916-2D63-677B96A53590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Cube 127">
                  <a:extLst>
                    <a:ext uri="{FF2B5EF4-FFF2-40B4-BE49-F238E27FC236}">
                      <a16:creationId xmlns:a16="http://schemas.microsoft.com/office/drawing/2014/main" id="{BA8DE0D0-67DE-0496-7493-02A3F378A872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9" name="Cube 128">
                  <a:extLst>
                    <a:ext uri="{FF2B5EF4-FFF2-40B4-BE49-F238E27FC236}">
                      <a16:creationId xmlns:a16="http://schemas.microsoft.com/office/drawing/2014/main" id="{7865C800-7DF6-201B-8CC5-A6A220AEFD13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Cube 129">
                  <a:extLst>
                    <a:ext uri="{FF2B5EF4-FFF2-40B4-BE49-F238E27FC236}">
                      <a16:creationId xmlns:a16="http://schemas.microsoft.com/office/drawing/2014/main" id="{4EDF0C1B-2AE5-251E-D3AD-EFF5608F5C7A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1" name="Cube 130">
                  <a:extLst>
                    <a:ext uri="{FF2B5EF4-FFF2-40B4-BE49-F238E27FC236}">
                      <a16:creationId xmlns:a16="http://schemas.microsoft.com/office/drawing/2014/main" id="{1E66ECB6-D202-8FC1-5AAF-9AA85188E3DB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Cube 131">
                  <a:extLst>
                    <a:ext uri="{FF2B5EF4-FFF2-40B4-BE49-F238E27FC236}">
                      <a16:creationId xmlns:a16="http://schemas.microsoft.com/office/drawing/2014/main" id="{C2310281-D15B-2C30-E67D-5D163AA74358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Cube 132">
                  <a:extLst>
                    <a:ext uri="{FF2B5EF4-FFF2-40B4-BE49-F238E27FC236}">
                      <a16:creationId xmlns:a16="http://schemas.microsoft.com/office/drawing/2014/main" id="{FFFAAF46-634A-955F-639C-8AC655740CE1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A52F1700-3D00-FEFE-20F7-27BF71F26DF3}"/>
                  </a:ext>
                </a:extLst>
              </p:cNvPr>
              <p:cNvGrpSpPr/>
              <p:nvPr/>
            </p:nvGrpSpPr>
            <p:grpSpPr>
              <a:xfrm>
                <a:off x="6597248" y="1290636"/>
                <a:ext cx="552238" cy="4276725"/>
                <a:chOff x="5155088" y="892304"/>
                <a:chExt cx="675869" cy="4931202"/>
              </a:xfrm>
              <a:grpFill/>
            </p:grpSpPr>
            <p:sp>
              <p:nvSpPr>
                <p:cNvPr id="114" name="Cube 113">
                  <a:extLst>
                    <a:ext uri="{FF2B5EF4-FFF2-40B4-BE49-F238E27FC236}">
                      <a16:creationId xmlns:a16="http://schemas.microsoft.com/office/drawing/2014/main" id="{38C544D3-BFF1-FF4B-25BA-96453A2018B1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Cube 114">
                  <a:extLst>
                    <a:ext uri="{FF2B5EF4-FFF2-40B4-BE49-F238E27FC236}">
                      <a16:creationId xmlns:a16="http://schemas.microsoft.com/office/drawing/2014/main" id="{F05D7021-B281-7046-448C-1223CE2EE106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Cube 115">
                  <a:extLst>
                    <a:ext uri="{FF2B5EF4-FFF2-40B4-BE49-F238E27FC236}">
                      <a16:creationId xmlns:a16="http://schemas.microsoft.com/office/drawing/2014/main" id="{89A5EF5E-C1CA-DD7B-8BDE-D0B1718122C2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Cube 116">
                  <a:extLst>
                    <a:ext uri="{FF2B5EF4-FFF2-40B4-BE49-F238E27FC236}">
                      <a16:creationId xmlns:a16="http://schemas.microsoft.com/office/drawing/2014/main" id="{2FF0B65D-8965-5711-F8DC-D8E869A00C87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Cube 117">
                  <a:extLst>
                    <a:ext uri="{FF2B5EF4-FFF2-40B4-BE49-F238E27FC236}">
                      <a16:creationId xmlns:a16="http://schemas.microsoft.com/office/drawing/2014/main" id="{02FC3FD7-4266-99CD-CCEB-AE4F5BC9CB81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9" name="Cube 118">
                  <a:extLst>
                    <a:ext uri="{FF2B5EF4-FFF2-40B4-BE49-F238E27FC236}">
                      <a16:creationId xmlns:a16="http://schemas.microsoft.com/office/drawing/2014/main" id="{1F8DCD4D-42B5-D95D-F7FF-79A2A988A0F3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Cube 119">
                  <a:extLst>
                    <a:ext uri="{FF2B5EF4-FFF2-40B4-BE49-F238E27FC236}">
                      <a16:creationId xmlns:a16="http://schemas.microsoft.com/office/drawing/2014/main" id="{08FD6F18-E1D0-185E-DD68-29D860544725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1" name="Cube 120">
                  <a:extLst>
                    <a:ext uri="{FF2B5EF4-FFF2-40B4-BE49-F238E27FC236}">
                      <a16:creationId xmlns:a16="http://schemas.microsoft.com/office/drawing/2014/main" id="{4DC8F174-EB46-E0C2-ED16-B0505036C90C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Cube 121">
                  <a:extLst>
                    <a:ext uri="{FF2B5EF4-FFF2-40B4-BE49-F238E27FC236}">
                      <a16:creationId xmlns:a16="http://schemas.microsoft.com/office/drawing/2014/main" id="{4B7C6FF5-C38F-70C3-4FB5-76E9BA6F2B7D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Cube 122">
                  <a:extLst>
                    <a:ext uri="{FF2B5EF4-FFF2-40B4-BE49-F238E27FC236}">
                      <a16:creationId xmlns:a16="http://schemas.microsoft.com/office/drawing/2014/main" id="{B6FD59A2-13AE-D9A3-9294-FCFF589D1218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5D3C21EA-8238-C948-83DD-D92FC6013044}"/>
                  </a:ext>
                </a:extLst>
              </p:cNvPr>
              <p:cNvGrpSpPr/>
              <p:nvPr/>
            </p:nvGrpSpPr>
            <p:grpSpPr>
              <a:xfrm>
                <a:off x="7005288" y="1290636"/>
                <a:ext cx="552238" cy="4276725"/>
                <a:chOff x="5155088" y="892304"/>
                <a:chExt cx="675869" cy="4931202"/>
              </a:xfrm>
              <a:grpFill/>
            </p:grpSpPr>
            <p:sp>
              <p:nvSpPr>
                <p:cNvPr id="104" name="Cube 103">
                  <a:extLst>
                    <a:ext uri="{FF2B5EF4-FFF2-40B4-BE49-F238E27FC236}">
                      <a16:creationId xmlns:a16="http://schemas.microsoft.com/office/drawing/2014/main" id="{BCC06E81-AF44-737D-54E7-9F42F607DB25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Cube 104">
                  <a:extLst>
                    <a:ext uri="{FF2B5EF4-FFF2-40B4-BE49-F238E27FC236}">
                      <a16:creationId xmlns:a16="http://schemas.microsoft.com/office/drawing/2014/main" id="{865CB955-C9D2-74D2-42E6-613D50BB943A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Cube 105">
                  <a:extLst>
                    <a:ext uri="{FF2B5EF4-FFF2-40B4-BE49-F238E27FC236}">
                      <a16:creationId xmlns:a16="http://schemas.microsoft.com/office/drawing/2014/main" id="{22F586D0-0D22-BA01-BF0F-46E1BC1FFF79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Cube 106">
                  <a:extLst>
                    <a:ext uri="{FF2B5EF4-FFF2-40B4-BE49-F238E27FC236}">
                      <a16:creationId xmlns:a16="http://schemas.microsoft.com/office/drawing/2014/main" id="{FCF47844-0E85-56C5-0228-C7586476A562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Cube 107">
                  <a:extLst>
                    <a:ext uri="{FF2B5EF4-FFF2-40B4-BE49-F238E27FC236}">
                      <a16:creationId xmlns:a16="http://schemas.microsoft.com/office/drawing/2014/main" id="{9201B4A3-C221-CD5A-65AD-CE4C11DD90A6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Cube 108">
                  <a:extLst>
                    <a:ext uri="{FF2B5EF4-FFF2-40B4-BE49-F238E27FC236}">
                      <a16:creationId xmlns:a16="http://schemas.microsoft.com/office/drawing/2014/main" id="{C3CDAED5-5073-BE1A-752E-CA0EF0B5139B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Cube 109">
                  <a:extLst>
                    <a:ext uri="{FF2B5EF4-FFF2-40B4-BE49-F238E27FC236}">
                      <a16:creationId xmlns:a16="http://schemas.microsoft.com/office/drawing/2014/main" id="{5FF3CFBC-3A60-A919-3F32-C68D9FE9AC44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Cube 110">
                  <a:extLst>
                    <a:ext uri="{FF2B5EF4-FFF2-40B4-BE49-F238E27FC236}">
                      <a16:creationId xmlns:a16="http://schemas.microsoft.com/office/drawing/2014/main" id="{EA4C797A-2670-A256-1C3A-7054A0E75A87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Cube 111">
                  <a:extLst>
                    <a:ext uri="{FF2B5EF4-FFF2-40B4-BE49-F238E27FC236}">
                      <a16:creationId xmlns:a16="http://schemas.microsoft.com/office/drawing/2014/main" id="{C40EF2C0-8274-C14E-6FA0-0F743AE559CF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Cube 112">
                  <a:extLst>
                    <a:ext uri="{FF2B5EF4-FFF2-40B4-BE49-F238E27FC236}">
                      <a16:creationId xmlns:a16="http://schemas.microsoft.com/office/drawing/2014/main" id="{5380A2CC-0B6D-5E0A-784F-00EB6FCB625D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6820CB2E-D420-7A4B-C01C-ACF795906C1B}"/>
                  </a:ext>
                </a:extLst>
              </p:cNvPr>
              <p:cNvGrpSpPr/>
              <p:nvPr/>
            </p:nvGrpSpPr>
            <p:grpSpPr>
              <a:xfrm>
                <a:off x="7400240" y="1290636"/>
                <a:ext cx="552238" cy="4276725"/>
                <a:chOff x="5155088" y="892304"/>
                <a:chExt cx="675869" cy="4931202"/>
              </a:xfrm>
              <a:grpFill/>
            </p:grpSpPr>
            <p:sp>
              <p:nvSpPr>
                <p:cNvPr id="94" name="Cube 93">
                  <a:extLst>
                    <a:ext uri="{FF2B5EF4-FFF2-40B4-BE49-F238E27FC236}">
                      <a16:creationId xmlns:a16="http://schemas.microsoft.com/office/drawing/2014/main" id="{0A2BD03D-22D1-01A1-15C5-B5AD298C8109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Cube 94">
                  <a:extLst>
                    <a:ext uri="{FF2B5EF4-FFF2-40B4-BE49-F238E27FC236}">
                      <a16:creationId xmlns:a16="http://schemas.microsoft.com/office/drawing/2014/main" id="{F91D96E5-37E1-2DF3-6A76-296FAD5AFDB8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Cube 95">
                  <a:extLst>
                    <a:ext uri="{FF2B5EF4-FFF2-40B4-BE49-F238E27FC236}">
                      <a16:creationId xmlns:a16="http://schemas.microsoft.com/office/drawing/2014/main" id="{7006171F-B1F9-3A33-CB63-ABF1E6A76164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Cube 96">
                  <a:extLst>
                    <a:ext uri="{FF2B5EF4-FFF2-40B4-BE49-F238E27FC236}">
                      <a16:creationId xmlns:a16="http://schemas.microsoft.com/office/drawing/2014/main" id="{D50DFA3C-97F2-229E-7D56-12C571579A1F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Cube 97">
                  <a:extLst>
                    <a:ext uri="{FF2B5EF4-FFF2-40B4-BE49-F238E27FC236}">
                      <a16:creationId xmlns:a16="http://schemas.microsoft.com/office/drawing/2014/main" id="{94240CC3-5551-FDAA-EAE0-519E846BEE45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9" name="Cube 98">
                  <a:extLst>
                    <a:ext uri="{FF2B5EF4-FFF2-40B4-BE49-F238E27FC236}">
                      <a16:creationId xmlns:a16="http://schemas.microsoft.com/office/drawing/2014/main" id="{7DE37457-E3CF-87D2-B3DF-17DCB47CA315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Cube 99">
                  <a:extLst>
                    <a:ext uri="{FF2B5EF4-FFF2-40B4-BE49-F238E27FC236}">
                      <a16:creationId xmlns:a16="http://schemas.microsoft.com/office/drawing/2014/main" id="{3C746F9D-20CB-7321-B1C1-038A228083D6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1" name="Cube 100">
                  <a:extLst>
                    <a:ext uri="{FF2B5EF4-FFF2-40B4-BE49-F238E27FC236}">
                      <a16:creationId xmlns:a16="http://schemas.microsoft.com/office/drawing/2014/main" id="{8245B417-06C8-26BC-288D-C0DE561B93BA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Cube 101">
                  <a:extLst>
                    <a:ext uri="{FF2B5EF4-FFF2-40B4-BE49-F238E27FC236}">
                      <a16:creationId xmlns:a16="http://schemas.microsoft.com/office/drawing/2014/main" id="{F4E99773-6F46-8728-9A85-F3420358825A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Cube 102">
                  <a:extLst>
                    <a:ext uri="{FF2B5EF4-FFF2-40B4-BE49-F238E27FC236}">
                      <a16:creationId xmlns:a16="http://schemas.microsoft.com/office/drawing/2014/main" id="{80812FA7-E4DF-9726-401F-F187E86D80D6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EBB7E93-6EE9-E1AD-0E1E-F6353C3AFED5}"/>
                  </a:ext>
                </a:extLst>
              </p:cNvPr>
              <p:cNvGrpSpPr/>
              <p:nvPr/>
            </p:nvGrpSpPr>
            <p:grpSpPr>
              <a:xfrm>
                <a:off x="7813664" y="1290636"/>
                <a:ext cx="552238" cy="4276725"/>
                <a:chOff x="5155088" y="892304"/>
                <a:chExt cx="675869" cy="4931202"/>
              </a:xfrm>
              <a:grpFill/>
            </p:grpSpPr>
            <p:sp>
              <p:nvSpPr>
                <p:cNvPr id="84" name="Cube 83">
                  <a:extLst>
                    <a:ext uri="{FF2B5EF4-FFF2-40B4-BE49-F238E27FC236}">
                      <a16:creationId xmlns:a16="http://schemas.microsoft.com/office/drawing/2014/main" id="{C8B8CFC0-63E5-B944-528F-9636B94B0AE3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Cube 84">
                  <a:extLst>
                    <a:ext uri="{FF2B5EF4-FFF2-40B4-BE49-F238E27FC236}">
                      <a16:creationId xmlns:a16="http://schemas.microsoft.com/office/drawing/2014/main" id="{948123F6-B218-00C2-FFDF-3F2DC1B78ED9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Cube 85">
                  <a:extLst>
                    <a:ext uri="{FF2B5EF4-FFF2-40B4-BE49-F238E27FC236}">
                      <a16:creationId xmlns:a16="http://schemas.microsoft.com/office/drawing/2014/main" id="{8C5E0840-E9BD-16E0-6786-74E8F658B051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Cube 86">
                  <a:extLst>
                    <a:ext uri="{FF2B5EF4-FFF2-40B4-BE49-F238E27FC236}">
                      <a16:creationId xmlns:a16="http://schemas.microsoft.com/office/drawing/2014/main" id="{23BAB62F-4857-90EA-00D9-F36C332DFC39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Cube 87">
                  <a:extLst>
                    <a:ext uri="{FF2B5EF4-FFF2-40B4-BE49-F238E27FC236}">
                      <a16:creationId xmlns:a16="http://schemas.microsoft.com/office/drawing/2014/main" id="{74A8CE9D-CA17-48BF-D496-2B2236B8A163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Cube 88">
                  <a:extLst>
                    <a:ext uri="{FF2B5EF4-FFF2-40B4-BE49-F238E27FC236}">
                      <a16:creationId xmlns:a16="http://schemas.microsoft.com/office/drawing/2014/main" id="{AB4E8440-FF5A-A5F8-A363-5731A0CAA377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Cube 89">
                  <a:extLst>
                    <a:ext uri="{FF2B5EF4-FFF2-40B4-BE49-F238E27FC236}">
                      <a16:creationId xmlns:a16="http://schemas.microsoft.com/office/drawing/2014/main" id="{6FBA9D52-B7AF-A631-6C8E-3A5DB1F3FE1D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Cube 90">
                  <a:extLst>
                    <a:ext uri="{FF2B5EF4-FFF2-40B4-BE49-F238E27FC236}">
                      <a16:creationId xmlns:a16="http://schemas.microsoft.com/office/drawing/2014/main" id="{D278C61C-4446-97F8-2E0B-591F4660C40E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Cube 91">
                  <a:extLst>
                    <a:ext uri="{FF2B5EF4-FFF2-40B4-BE49-F238E27FC236}">
                      <a16:creationId xmlns:a16="http://schemas.microsoft.com/office/drawing/2014/main" id="{E20FA60B-1DAE-816E-21F6-56E9344B7339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Cube 92">
                  <a:extLst>
                    <a:ext uri="{FF2B5EF4-FFF2-40B4-BE49-F238E27FC236}">
                      <a16:creationId xmlns:a16="http://schemas.microsoft.com/office/drawing/2014/main" id="{99499605-6735-FF81-CF30-B07FB6036F70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B2CA22B-56DF-D272-03E9-EBB5831BA7F2}"/>
                  </a:ext>
                </a:extLst>
              </p:cNvPr>
              <p:cNvGrpSpPr/>
              <p:nvPr/>
            </p:nvGrpSpPr>
            <p:grpSpPr>
              <a:xfrm>
                <a:off x="8208616" y="1290636"/>
                <a:ext cx="552238" cy="4276725"/>
                <a:chOff x="5155088" y="892304"/>
                <a:chExt cx="675869" cy="4931202"/>
              </a:xfrm>
              <a:grpFill/>
            </p:grpSpPr>
            <p:sp>
              <p:nvSpPr>
                <p:cNvPr id="74" name="Cube 73">
                  <a:extLst>
                    <a:ext uri="{FF2B5EF4-FFF2-40B4-BE49-F238E27FC236}">
                      <a16:creationId xmlns:a16="http://schemas.microsoft.com/office/drawing/2014/main" id="{A4E57F10-AEA6-5C6D-C964-B883C39B6293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Cube 74">
                  <a:extLst>
                    <a:ext uri="{FF2B5EF4-FFF2-40B4-BE49-F238E27FC236}">
                      <a16:creationId xmlns:a16="http://schemas.microsoft.com/office/drawing/2014/main" id="{D59E67DC-33E0-C3C2-CCFF-8ED17AB55883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Cube 75">
                  <a:extLst>
                    <a:ext uri="{FF2B5EF4-FFF2-40B4-BE49-F238E27FC236}">
                      <a16:creationId xmlns:a16="http://schemas.microsoft.com/office/drawing/2014/main" id="{5D6F4AB0-DBDD-411B-B2C2-08D19B475772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Cube 76">
                  <a:extLst>
                    <a:ext uri="{FF2B5EF4-FFF2-40B4-BE49-F238E27FC236}">
                      <a16:creationId xmlns:a16="http://schemas.microsoft.com/office/drawing/2014/main" id="{3F9C9D7F-D325-7AB9-20F5-BF4321D3DEC2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Cube 77">
                  <a:extLst>
                    <a:ext uri="{FF2B5EF4-FFF2-40B4-BE49-F238E27FC236}">
                      <a16:creationId xmlns:a16="http://schemas.microsoft.com/office/drawing/2014/main" id="{1015207C-8AF2-ED6E-4803-FFEF34DCB5D8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Cube 78">
                  <a:extLst>
                    <a:ext uri="{FF2B5EF4-FFF2-40B4-BE49-F238E27FC236}">
                      <a16:creationId xmlns:a16="http://schemas.microsoft.com/office/drawing/2014/main" id="{C2C27DA2-4EDE-4EB1-2598-632873A38BA6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Cube 79">
                  <a:extLst>
                    <a:ext uri="{FF2B5EF4-FFF2-40B4-BE49-F238E27FC236}">
                      <a16:creationId xmlns:a16="http://schemas.microsoft.com/office/drawing/2014/main" id="{566EBC0D-7922-EFD7-E211-107055E2AC67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Cube 80">
                  <a:extLst>
                    <a:ext uri="{FF2B5EF4-FFF2-40B4-BE49-F238E27FC236}">
                      <a16:creationId xmlns:a16="http://schemas.microsoft.com/office/drawing/2014/main" id="{0F1DCF6D-13D8-BA7C-26C3-5BDDA9DC6E12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Cube 81">
                  <a:extLst>
                    <a:ext uri="{FF2B5EF4-FFF2-40B4-BE49-F238E27FC236}">
                      <a16:creationId xmlns:a16="http://schemas.microsoft.com/office/drawing/2014/main" id="{E08A1016-4D68-5FB0-2762-1E7A4A3E9744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Cube 82">
                  <a:extLst>
                    <a:ext uri="{FF2B5EF4-FFF2-40B4-BE49-F238E27FC236}">
                      <a16:creationId xmlns:a16="http://schemas.microsoft.com/office/drawing/2014/main" id="{A70FDE39-25F3-EA52-86EB-B4662FBBD28F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D5040715-08F4-DD88-CFEF-ED55FF18337C}"/>
                  </a:ext>
                </a:extLst>
              </p:cNvPr>
              <p:cNvGrpSpPr/>
              <p:nvPr/>
            </p:nvGrpSpPr>
            <p:grpSpPr>
              <a:xfrm>
                <a:off x="8617377" y="1290636"/>
                <a:ext cx="552238" cy="4276725"/>
                <a:chOff x="5155088" y="892304"/>
                <a:chExt cx="675869" cy="4931202"/>
              </a:xfrm>
              <a:grpFill/>
            </p:grpSpPr>
            <p:sp>
              <p:nvSpPr>
                <p:cNvPr id="64" name="Cube 63">
                  <a:extLst>
                    <a:ext uri="{FF2B5EF4-FFF2-40B4-BE49-F238E27FC236}">
                      <a16:creationId xmlns:a16="http://schemas.microsoft.com/office/drawing/2014/main" id="{39FF86C5-63F0-3A7F-314C-BD251E23E40F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Cube 64">
                  <a:extLst>
                    <a:ext uri="{FF2B5EF4-FFF2-40B4-BE49-F238E27FC236}">
                      <a16:creationId xmlns:a16="http://schemas.microsoft.com/office/drawing/2014/main" id="{24129766-A060-0A2A-B003-C98659D0FA66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Cube 65">
                  <a:extLst>
                    <a:ext uri="{FF2B5EF4-FFF2-40B4-BE49-F238E27FC236}">
                      <a16:creationId xmlns:a16="http://schemas.microsoft.com/office/drawing/2014/main" id="{1F9B1502-6113-A9FD-70E6-666B3C83EDAD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Cube 66">
                  <a:extLst>
                    <a:ext uri="{FF2B5EF4-FFF2-40B4-BE49-F238E27FC236}">
                      <a16:creationId xmlns:a16="http://schemas.microsoft.com/office/drawing/2014/main" id="{477B0536-BC8A-68F4-407F-A0EF2948938F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Cube 67">
                  <a:extLst>
                    <a:ext uri="{FF2B5EF4-FFF2-40B4-BE49-F238E27FC236}">
                      <a16:creationId xmlns:a16="http://schemas.microsoft.com/office/drawing/2014/main" id="{6689974D-CE40-3213-A0F1-039C951AD2F9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9" name="Cube 68">
                  <a:extLst>
                    <a:ext uri="{FF2B5EF4-FFF2-40B4-BE49-F238E27FC236}">
                      <a16:creationId xmlns:a16="http://schemas.microsoft.com/office/drawing/2014/main" id="{9FC8B783-3CF5-7ABC-06F7-E0380A038728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Cube 69">
                  <a:extLst>
                    <a:ext uri="{FF2B5EF4-FFF2-40B4-BE49-F238E27FC236}">
                      <a16:creationId xmlns:a16="http://schemas.microsoft.com/office/drawing/2014/main" id="{1E5EDA9F-FF1F-0ECA-A015-4716E2C43C74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1" name="Cube 70">
                  <a:extLst>
                    <a:ext uri="{FF2B5EF4-FFF2-40B4-BE49-F238E27FC236}">
                      <a16:creationId xmlns:a16="http://schemas.microsoft.com/office/drawing/2014/main" id="{06CB51BE-B64C-A25C-5953-5B4868BFA564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Cube 71">
                  <a:extLst>
                    <a:ext uri="{FF2B5EF4-FFF2-40B4-BE49-F238E27FC236}">
                      <a16:creationId xmlns:a16="http://schemas.microsoft.com/office/drawing/2014/main" id="{DFE1637F-AF06-095D-353F-E45AD8C4BB88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Cube 72">
                  <a:extLst>
                    <a:ext uri="{FF2B5EF4-FFF2-40B4-BE49-F238E27FC236}">
                      <a16:creationId xmlns:a16="http://schemas.microsoft.com/office/drawing/2014/main" id="{2B0E3D10-30D7-DFBE-2935-65607F76D1D5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C3F4731-837C-C8E4-D2C8-D5DB87C01883}"/>
                  </a:ext>
                </a:extLst>
              </p:cNvPr>
              <p:cNvGrpSpPr/>
              <p:nvPr/>
            </p:nvGrpSpPr>
            <p:grpSpPr>
              <a:xfrm>
                <a:off x="9015959" y="1290636"/>
                <a:ext cx="552238" cy="4276725"/>
                <a:chOff x="5155088" y="892304"/>
                <a:chExt cx="675869" cy="4931202"/>
              </a:xfrm>
              <a:grpFill/>
            </p:grpSpPr>
            <p:sp>
              <p:nvSpPr>
                <p:cNvPr id="54" name="Cube 53">
                  <a:extLst>
                    <a:ext uri="{FF2B5EF4-FFF2-40B4-BE49-F238E27FC236}">
                      <a16:creationId xmlns:a16="http://schemas.microsoft.com/office/drawing/2014/main" id="{2E8E5401-5558-4802-9918-0AAF874B8BE6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Cube 54">
                  <a:extLst>
                    <a:ext uri="{FF2B5EF4-FFF2-40B4-BE49-F238E27FC236}">
                      <a16:creationId xmlns:a16="http://schemas.microsoft.com/office/drawing/2014/main" id="{3BC28BA8-B906-55B2-D6E5-4E4DFAE0E588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Cube 55">
                  <a:extLst>
                    <a:ext uri="{FF2B5EF4-FFF2-40B4-BE49-F238E27FC236}">
                      <a16:creationId xmlns:a16="http://schemas.microsoft.com/office/drawing/2014/main" id="{3D9A05B8-9A7A-46C1-0BF6-17F3EDBCF62A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Cube 56">
                  <a:extLst>
                    <a:ext uri="{FF2B5EF4-FFF2-40B4-BE49-F238E27FC236}">
                      <a16:creationId xmlns:a16="http://schemas.microsoft.com/office/drawing/2014/main" id="{C3D30DCE-8B93-1FD3-4301-66006D70AC38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Cube 57">
                  <a:extLst>
                    <a:ext uri="{FF2B5EF4-FFF2-40B4-BE49-F238E27FC236}">
                      <a16:creationId xmlns:a16="http://schemas.microsoft.com/office/drawing/2014/main" id="{89B86CF2-3259-1618-0690-4D43C09D9E3F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" name="Cube 58">
                  <a:extLst>
                    <a:ext uri="{FF2B5EF4-FFF2-40B4-BE49-F238E27FC236}">
                      <a16:creationId xmlns:a16="http://schemas.microsoft.com/office/drawing/2014/main" id="{9DEAAD7B-9755-D1E2-8CC3-7C9873A03662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Cube 59">
                  <a:extLst>
                    <a:ext uri="{FF2B5EF4-FFF2-40B4-BE49-F238E27FC236}">
                      <a16:creationId xmlns:a16="http://schemas.microsoft.com/office/drawing/2014/main" id="{BB1C20D7-ECB1-43B8-2F91-ED92C507FDAF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1" name="Cube 60">
                  <a:extLst>
                    <a:ext uri="{FF2B5EF4-FFF2-40B4-BE49-F238E27FC236}">
                      <a16:creationId xmlns:a16="http://schemas.microsoft.com/office/drawing/2014/main" id="{99F5C764-D398-EE86-A29E-56CFADC0F029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Cube 61">
                  <a:extLst>
                    <a:ext uri="{FF2B5EF4-FFF2-40B4-BE49-F238E27FC236}">
                      <a16:creationId xmlns:a16="http://schemas.microsoft.com/office/drawing/2014/main" id="{1B440F91-41C7-E9EA-E25F-DFCE2683F5C6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Cube 62">
                  <a:extLst>
                    <a:ext uri="{FF2B5EF4-FFF2-40B4-BE49-F238E27FC236}">
                      <a16:creationId xmlns:a16="http://schemas.microsoft.com/office/drawing/2014/main" id="{534664AD-CB12-4913-D9A4-190234F6172F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FD234FA-1E29-08D4-1A22-BAEF305FF3CA}"/>
                  </a:ext>
                </a:extLst>
              </p:cNvPr>
              <p:cNvGrpSpPr/>
              <p:nvPr/>
            </p:nvGrpSpPr>
            <p:grpSpPr>
              <a:xfrm>
                <a:off x="9421090" y="1290636"/>
                <a:ext cx="552238" cy="4276725"/>
                <a:chOff x="5155088" y="892304"/>
                <a:chExt cx="675869" cy="4931202"/>
              </a:xfrm>
              <a:grpFill/>
            </p:grpSpPr>
            <p:sp>
              <p:nvSpPr>
                <p:cNvPr id="44" name="Cube 43">
                  <a:extLst>
                    <a:ext uri="{FF2B5EF4-FFF2-40B4-BE49-F238E27FC236}">
                      <a16:creationId xmlns:a16="http://schemas.microsoft.com/office/drawing/2014/main" id="{283B9FDC-5780-67A2-5AC4-5CE8636DE58B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Cube 44">
                  <a:extLst>
                    <a:ext uri="{FF2B5EF4-FFF2-40B4-BE49-F238E27FC236}">
                      <a16:creationId xmlns:a16="http://schemas.microsoft.com/office/drawing/2014/main" id="{7E3DAA95-6F9E-FB54-7483-6EB53F398ADE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Cube 45">
                  <a:extLst>
                    <a:ext uri="{FF2B5EF4-FFF2-40B4-BE49-F238E27FC236}">
                      <a16:creationId xmlns:a16="http://schemas.microsoft.com/office/drawing/2014/main" id="{2BE2B2CC-38AE-EA52-B146-8AD07D2EE4BD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Cube 46">
                  <a:extLst>
                    <a:ext uri="{FF2B5EF4-FFF2-40B4-BE49-F238E27FC236}">
                      <a16:creationId xmlns:a16="http://schemas.microsoft.com/office/drawing/2014/main" id="{FCD610A9-253C-6FDE-AAD2-E9E47FCF6C43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Cube 47">
                  <a:extLst>
                    <a:ext uri="{FF2B5EF4-FFF2-40B4-BE49-F238E27FC236}">
                      <a16:creationId xmlns:a16="http://schemas.microsoft.com/office/drawing/2014/main" id="{803B4B97-14F7-4648-EC39-CF1E852C1203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" name="Cube 48">
                  <a:extLst>
                    <a:ext uri="{FF2B5EF4-FFF2-40B4-BE49-F238E27FC236}">
                      <a16:creationId xmlns:a16="http://schemas.microsoft.com/office/drawing/2014/main" id="{6F4EB490-B7FD-6A49-CE15-54F8B8429F27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Cube 49">
                  <a:extLst>
                    <a:ext uri="{FF2B5EF4-FFF2-40B4-BE49-F238E27FC236}">
                      <a16:creationId xmlns:a16="http://schemas.microsoft.com/office/drawing/2014/main" id="{4EC95935-69FB-339B-11ED-1FE383139B5C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" name="Cube 50">
                  <a:extLst>
                    <a:ext uri="{FF2B5EF4-FFF2-40B4-BE49-F238E27FC236}">
                      <a16:creationId xmlns:a16="http://schemas.microsoft.com/office/drawing/2014/main" id="{CC6D3818-84DC-2F7C-E448-C94ABF10974D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Cube 51">
                  <a:extLst>
                    <a:ext uri="{FF2B5EF4-FFF2-40B4-BE49-F238E27FC236}">
                      <a16:creationId xmlns:a16="http://schemas.microsoft.com/office/drawing/2014/main" id="{F1851774-A818-1634-563A-EC4A203BCB39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Cube 52">
                  <a:extLst>
                    <a:ext uri="{FF2B5EF4-FFF2-40B4-BE49-F238E27FC236}">
                      <a16:creationId xmlns:a16="http://schemas.microsoft.com/office/drawing/2014/main" id="{782EDDC6-907F-48BA-60F3-85C1C4EE0086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43677809-9B4F-2F77-D1CF-6C9BE03107F3}"/>
                  </a:ext>
                </a:extLst>
              </p:cNvPr>
              <p:cNvGrpSpPr/>
              <p:nvPr/>
            </p:nvGrpSpPr>
            <p:grpSpPr>
              <a:xfrm>
                <a:off x="9819670" y="1290636"/>
                <a:ext cx="552238" cy="4276725"/>
                <a:chOff x="5155088" y="892304"/>
                <a:chExt cx="675869" cy="4931202"/>
              </a:xfrm>
              <a:grpFill/>
            </p:grpSpPr>
            <p:sp>
              <p:nvSpPr>
                <p:cNvPr id="16" name="Cube 15">
                  <a:extLst>
                    <a:ext uri="{FF2B5EF4-FFF2-40B4-BE49-F238E27FC236}">
                      <a16:creationId xmlns:a16="http://schemas.microsoft.com/office/drawing/2014/main" id="{19DDB122-6C6C-8B48-328A-6B8AD44A4EA1}"/>
                    </a:ext>
                  </a:extLst>
                </p:cNvPr>
                <p:cNvSpPr/>
                <p:nvPr/>
              </p:nvSpPr>
              <p:spPr>
                <a:xfrm>
                  <a:off x="5155096" y="518740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Cube 16">
                  <a:extLst>
                    <a:ext uri="{FF2B5EF4-FFF2-40B4-BE49-F238E27FC236}">
                      <a16:creationId xmlns:a16="http://schemas.microsoft.com/office/drawing/2014/main" id="{B37B5AD9-714C-AE98-A4B1-0289744C4572}"/>
                    </a:ext>
                  </a:extLst>
                </p:cNvPr>
                <p:cNvSpPr/>
                <p:nvPr/>
              </p:nvSpPr>
              <p:spPr>
                <a:xfrm>
                  <a:off x="5155095" y="4710323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Cube 17">
                  <a:extLst>
                    <a:ext uri="{FF2B5EF4-FFF2-40B4-BE49-F238E27FC236}">
                      <a16:creationId xmlns:a16="http://schemas.microsoft.com/office/drawing/2014/main" id="{F7E92DDF-F6AB-F912-C731-8E3E9F4D1E4C}"/>
                    </a:ext>
                  </a:extLst>
                </p:cNvPr>
                <p:cNvSpPr/>
                <p:nvPr/>
              </p:nvSpPr>
              <p:spPr>
                <a:xfrm>
                  <a:off x="5155094" y="423324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Cube 32">
                  <a:extLst>
                    <a:ext uri="{FF2B5EF4-FFF2-40B4-BE49-F238E27FC236}">
                      <a16:creationId xmlns:a16="http://schemas.microsoft.com/office/drawing/2014/main" id="{6088A628-CA18-3424-5813-631039DE6A81}"/>
                    </a:ext>
                  </a:extLst>
                </p:cNvPr>
                <p:cNvSpPr/>
                <p:nvPr/>
              </p:nvSpPr>
              <p:spPr>
                <a:xfrm>
                  <a:off x="5155093" y="3756165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Cube 35">
                  <a:extLst>
                    <a:ext uri="{FF2B5EF4-FFF2-40B4-BE49-F238E27FC236}">
                      <a16:creationId xmlns:a16="http://schemas.microsoft.com/office/drawing/2014/main" id="{856851B3-C875-B3AD-2C4A-AC23EE56503E}"/>
                    </a:ext>
                  </a:extLst>
                </p:cNvPr>
                <p:cNvSpPr/>
                <p:nvPr/>
              </p:nvSpPr>
              <p:spPr>
                <a:xfrm>
                  <a:off x="5155092" y="3279086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Cube 36">
                  <a:extLst>
                    <a:ext uri="{FF2B5EF4-FFF2-40B4-BE49-F238E27FC236}">
                      <a16:creationId xmlns:a16="http://schemas.microsoft.com/office/drawing/2014/main" id="{45DD434F-CD02-DA0A-9B36-F7DF0AEBE187}"/>
                    </a:ext>
                  </a:extLst>
                </p:cNvPr>
                <p:cNvSpPr/>
                <p:nvPr/>
              </p:nvSpPr>
              <p:spPr>
                <a:xfrm>
                  <a:off x="5155091" y="2801560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Cube 37">
                  <a:extLst>
                    <a:ext uri="{FF2B5EF4-FFF2-40B4-BE49-F238E27FC236}">
                      <a16:creationId xmlns:a16="http://schemas.microsoft.com/office/drawing/2014/main" id="{6B77D731-F6BE-8353-F343-F7C590ED6D27}"/>
                    </a:ext>
                  </a:extLst>
                </p:cNvPr>
                <p:cNvSpPr/>
                <p:nvPr/>
              </p:nvSpPr>
              <p:spPr>
                <a:xfrm>
                  <a:off x="5155090" y="232403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" name="Cube 40">
                  <a:extLst>
                    <a:ext uri="{FF2B5EF4-FFF2-40B4-BE49-F238E27FC236}">
                      <a16:creationId xmlns:a16="http://schemas.microsoft.com/office/drawing/2014/main" id="{F97CA14F-762D-881D-2460-99C0314F5801}"/>
                    </a:ext>
                  </a:extLst>
                </p:cNvPr>
                <p:cNvSpPr/>
                <p:nvPr/>
              </p:nvSpPr>
              <p:spPr>
                <a:xfrm>
                  <a:off x="5155089" y="1846508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Cube 41">
                  <a:extLst>
                    <a:ext uri="{FF2B5EF4-FFF2-40B4-BE49-F238E27FC236}">
                      <a16:creationId xmlns:a16="http://schemas.microsoft.com/office/drawing/2014/main" id="{BACB40EC-0582-38FC-E4CD-001787CD12CC}"/>
                    </a:ext>
                  </a:extLst>
                </p:cNvPr>
                <p:cNvSpPr/>
                <p:nvPr/>
              </p:nvSpPr>
              <p:spPr>
                <a:xfrm>
                  <a:off x="5155088" y="1368982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Cube 42">
                  <a:extLst>
                    <a:ext uri="{FF2B5EF4-FFF2-40B4-BE49-F238E27FC236}">
                      <a16:creationId xmlns:a16="http://schemas.microsoft.com/office/drawing/2014/main" id="{22C91787-B92B-23BE-BC30-27EBC76A3564}"/>
                    </a:ext>
                  </a:extLst>
                </p:cNvPr>
                <p:cNvSpPr/>
                <p:nvPr/>
              </p:nvSpPr>
              <p:spPr>
                <a:xfrm>
                  <a:off x="5155088" y="892304"/>
                  <a:ext cx="675861" cy="636104"/>
                </a:xfrm>
                <a:prstGeom prst="cube">
                  <a:avLst/>
                </a:prstGeom>
                <a:grp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C431184B-ED43-3A47-E0CE-5375B1412E3B}"/>
                </a:ext>
              </a:extLst>
            </p:cNvPr>
            <p:cNvGrpSpPr/>
            <p:nvPr/>
          </p:nvGrpSpPr>
          <p:grpSpPr>
            <a:xfrm>
              <a:off x="2551181" y="1521862"/>
              <a:ext cx="169514" cy="1530708"/>
              <a:chOff x="5155088" y="892304"/>
              <a:chExt cx="675869" cy="4931202"/>
            </a:xfrm>
            <a:solidFill>
              <a:srgbClr val="66CCFF"/>
            </a:solidFill>
          </p:grpSpPr>
          <p:sp>
            <p:nvSpPr>
              <p:cNvPr id="135" name="Cube 134">
                <a:extLst>
                  <a:ext uri="{FF2B5EF4-FFF2-40B4-BE49-F238E27FC236}">
                    <a16:creationId xmlns:a16="http://schemas.microsoft.com/office/drawing/2014/main" id="{C1D767B6-73F0-2252-A249-E45472E40B72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Cube 135">
                <a:extLst>
                  <a:ext uri="{FF2B5EF4-FFF2-40B4-BE49-F238E27FC236}">
                    <a16:creationId xmlns:a16="http://schemas.microsoft.com/office/drawing/2014/main" id="{489A921F-0841-DDE4-56AE-0E979813DD4E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Cube 136">
                <a:extLst>
                  <a:ext uri="{FF2B5EF4-FFF2-40B4-BE49-F238E27FC236}">
                    <a16:creationId xmlns:a16="http://schemas.microsoft.com/office/drawing/2014/main" id="{CF8C9974-850A-B572-0DB6-72B8935BFD71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Cube 137">
                <a:extLst>
                  <a:ext uri="{FF2B5EF4-FFF2-40B4-BE49-F238E27FC236}">
                    <a16:creationId xmlns:a16="http://schemas.microsoft.com/office/drawing/2014/main" id="{52252EE8-47A4-2991-AF84-24C9C50B9808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Cube 138">
                <a:extLst>
                  <a:ext uri="{FF2B5EF4-FFF2-40B4-BE49-F238E27FC236}">
                    <a16:creationId xmlns:a16="http://schemas.microsoft.com/office/drawing/2014/main" id="{CA8D96BA-DCAE-2648-3723-BC938D060AF1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0" name="Cube 139">
                <a:extLst>
                  <a:ext uri="{FF2B5EF4-FFF2-40B4-BE49-F238E27FC236}">
                    <a16:creationId xmlns:a16="http://schemas.microsoft.com/office/drawing/2014/main" id="{D8582C3A-03CD-08CA-6156-D41F5F364FC6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Cube 140">
                <a:extLst>
                  <a:ext uri="{FF2B5EF4-FFF2-40B4-BE49-F238E27FC236}">
                    <a16:creationId xmlns:a16="http://schemas.microsoft.com/office/drawing/2014/main" id="{9541EA6F-420F-7C5D-4282-222797758926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" name="Cube 141">
                <a:extLst>
                  <a:ext uri="{FF2B5EF4-FFF2-40B4-BE49-F238E27FC236}">
                    <a16:creationId xmlns:a16="http://schemas.microsoft.com/office/drawing/2014/main" id="{AE865B12-7F3C-03FC-F75C-42CAE86BFC7F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Cube 142">
                <a:extLst>
                  <a:ext uri="{FF2B5EF4-FFF2-40B4-BE49-F238E27FC236}">
                    <a16:creationId xmlns:a16="http://schemas.microsoft.com/office/drawing/2014/main" id="{B0F03AC7-36F6-8E09-58FA-C8375FD5D4F4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Cube 143">
                <a:extLst>
                  <a:ext uri="{FF2B5EF4-FFF2-40B4-BE49-F238E27FC236}">
                    <a16:creationId xmlns:a16="http://schemas.microsoft.com/office/drawing/2014/main" id="{A0F6822D-3B3F-CFA7-395C-4B470704E2EF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1E9CD5A1-5B80-3CDE-1593-F0259B5136F9}"/>
                </a:ext>
              </a:extLst>
            </p:cNvPr>
            <p:cNvGrpSpPr/>
            <p:nvPr/>
          </p:nvGrpSpPr>
          <p:grpSpPr>
            <a:xfrm>
              <a:off x="2787599" y="1521862"/>
              <a:ext cx="169514" cy="1530708"/>
              <a:chOff x="5155088" y="892304"/>
              <a:chExt cx="675869" cy="4931202"/>
            </a:xfrm>
            <a:solidFill>
              <a:srgbClr val="66CCFF"/>
            </a:solidFill>
          </p:grpSpPr>
          <p:sp>
            <p:nvSpPr>
              <p:cNvPr id="146" name="Cube 145">
                <a:extLst>
                  <a:ext uri="{FF2B5EF4-FFF2-40B4-BE49-F238E27FC236}">
                    <a16:creationId xmlns:a16="http://schemas.microsoft.com/office/drawing/2014/main" id="{78142D94-0AFF-E3B1-FB63-0A74F5B2BBF2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Cube 146">
                <a:extLst>
                  <a:ext uri="{FF2B5EF4-FFF2-40B4-BE49-F238E27FC236}">
                    <a16:creationId xmlns:a16="http://schemas.microsoft.com/office/drawing/2014/main" id="{B9B028FF-2C14-136D-AF01-31CCB8B4CA73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Cube 147">
                <a:extLst>
                  <a:ext uri="{FF2B5EF4-FFF2-40B4-BE49-F238E27FC236}">
                    <a16:creationId xmlns:a16="http://schemas.microsoft.com/office/drawing/2014/main" id="{871BBF95-E8B9-B61B-60A3-256CC8939DB4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Cube 148">
                <a:extLst>
                  <a:ext uri="{FF2B5EF4-FFF2-40B4-BE49-F238E27FC236}">
                    <a16:creationId xmlns:a16="http://schemas.microsoft.com/office/drawing/2014/main" id="{C9381123-AF1F-0360-F858-780E1C377D30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Cube 149">
                <a:extLst>
                  <a:ext uri="{FF2B5EF4-FFF2-40B4-BE49-F238E27FC236}">
                    <a16:creationId xmlns:a16="http://schemas.microsoft.com/office/drawing/2014/main" id="{50CFC3C1-94C3-4ADA-C97B-AA956CB3B7A5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1" name="Cube 150">
                <a:extLst>
                  <a:ext uri="{FF2B5EF4-FFF2-40B4-BE49-F238E27FC236}">
                    <a16:creationId xmlns:a16="http://schemas.microsoft.com/office/drawing/2014/main" id="{CB74C028-ECF0-93FB-DBCB-A09FFBFB10C9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Cube 151">
                <a:extLst>
                  <a:ext uri="{FF2B5EF4-FFF2-40B4-BE49-F238E27FC236}">
                    <a16:creationId xmlns:a16="http://schemas.microsoft.com/office/drawing/2014/main" id="{C85A99A6-37BD-889E-8751-0007620A344F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3" name="Cube 152">
                <a:extLst>
                  <a:ext uri="{FF2B5EF4-FFF2-40B4-BE49-F238E27FC236}">
                    <a16:creationId xmlns:a16="http://schemas.microsoft.com/office/drawing/2014/main" id="{63E52748-676A-0077-84C6-8738BC425008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Cube 153">
                <a:extLst>
                  <a:ext uri="{FF2B5EF4-FFF2-40B4-BE49-F238E27FC236}">
                    <a16:creationId xmlns:a16="http://schemas.microsoft.com/office/drawing/2014/main" id="{ADE7153A-6B2B-66C3-F705-12DC5C33B797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Cube 154">
                <a:extLst>
                  <a:ext uri="{FF2B5EF4-FFF2-40B4-BE49-F238E27FC236}">
                    <a16:creationId xmlns:a16="http://schemas.microsoft.com/office/drawing/2014/main" id="{4EDB58F6-6717-5CE0-FFEF-03CB42309193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45EA85D7-077C-891A-301C-41A8A851AE46}"/>
                </a:ext>
              </a:extLst>
            </p:cNvPr>
            <p:cNvGrpSpPr/>
            <p:nvPr/>
          </p:nvGrpSpPr>
          <p:grpSpPr>
            <a:xfrm>
              <a:off x="3024017" y="1521862"/>
              <a:ext cx="169514" cy="1530708"/>
              <a:chOff x="5155088" y="892304"/>
              <a:chExt cx="675869" cy="4931202"/>
            </a:xfrm>
            <a:solidFill>
              <a:srgbClr val="66CCFF"/>
            </a:solidFill>
          </p:grpSpPr>
          <p:sp>
            <p:nvSpPr>
              <p:cNvPr id="157" name="Cube 156">
                <a:extLst>
                  <a:ext uri="{FF2B5EF4-FFF2-40B4-BE49-F238E27FC236}">
                    <a16:creationId xmlns:a16="http://schemas.microsoft.com/office/drawing/2014/main" id="{9B119539-8451-3B89-7A4F-788E206E0A07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Cube 157">
                <a:extLst>
                  <a:ext uri="{FF2B5EF4-FFF2-40B4-BE49-F238E27FC236}">
                    <a16:creationId xmlns:a16="http://schemas.microsoft.com/office/drawing/2014/main" id="{6F00EAA9-4E46-B882-47C2-C9949AE5C382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Cube 158">
                <a:extLst>
                  <a:ext uri="{FF2B5EF4-FFF2-40B4-BE49-F238E27FC236}">
                    <a16:creationId xmlns:a16="http://schemas.microsoft.com/office/drawing/2014/main" id="{0FDDB837-68B9-9097-1408-D98461260DB5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Cube 159">
                <a:extLst>
                  <a:ext uri="{FF2B5EF4-FFF2-40B4-BE49-F238E27FC236}">
                    <a16:creationId xmlns:a16="http://schemas.microsoft.com/office/drawing/2014/main" id="{963A23D9-AF17-E451-0916-A6C229E7CC8E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Cube 160">
                <a:extLst>
                  <a:ext uri="{FF2B5EF4-FFF2-40B4-BE49-F238E27FC236}">
                    <a16:creationId xmlns:a16="http://schemas.microsoft.com/office/drawing/2014/main" id="{56E055B8-3570-B8B2-79C4-5AD118617608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2" name="Cube 161">
                <a:extLst>
                  <a:ext uri="{FF2B5EF4-FFF2-40B4-BE49-F238E27FC236}">
                    <a16:creationId xmlns:a16="http://schemas.microsoft.com/office/drawing/2014/main" id="{03743F8D-A6BB-6CAB-ABD9-0A78973A84C2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Cube 162">
                <a:extLst>
                  <a:ext uri="{FF2B5EF4-FFF2-40B4-BE49-F238E27FC236}">
                    <a16:creationId xmlns:a16="http://schemas.microsoft.com/office/drawing/2014/main" id="{F5A41B0E-DB95-650B-11BC-A1E35E22391B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4" name="Cube 163">
                <a:extLst>
                  <a:ext uri="{FF2B5EF4-FFF2-40B4-BE49-F238E27FC236}">
                    <a16:creationId xmlns:a16="http://schemas.microsoft.com/office/drawing/2014/main" id="{06398825-AB9D-C21C-334A-9624A753B1D5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Cube 164">
                <a:extLst>
                  <a:ext uri="{FF2B5EF4-FFF2-40B4-BE49-F238E27FC236}">
                    <a16:creationId xmlns:a16="http://schemas.microsoft.com/office/drawing/2014/main" id="{7629D7E8-299D-15DE-EB0D-0FBD84371A3F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Cube 165">
                <a:extLst>
                  <a:ext uri="{FF2B5EF4-FFF2-40B4-BE49-F238E27FC236}">
                    <a16:creationId xmlns:a16="http://schemas.microsoft.com/office/drawing/2014/main" id="{6ED601A1-F316-C052-DB6E-684673F4D757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7" name="Cube 166">
              <a:extLst>
                <a:ext uri="{FF2B5EF4-FFF2-40B4-BE49-F238E27FC236}">
                  <a16:creationId xmlns:a16="http://schemas.microsoft.com/office/drawing/2014/main" id="{EE516A68-E478-C5A6-B31D-16672E01B3AE}"/>
                </a:ext>
              </a:extLst>
            </p:cNvPr>
            <p:cNvSpPr/>
            <p:nvPr/>
          </p:nvSpPr>
          <p:spPr>
            <a:xfrm>
              <a:off x="3452472" y="2865478"/>
              <a:ext cx="169512" cy="197455"/>
            </a:xfrm>
            <a:prstGeom prst="cube">
              <a:avLst/>
            </a:prstGeom>
            <a:solidFill>
              <a:srgbClr val="66CCFF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Cube 167">
              <a:extLst>
                <a:ext uri="{FF2B5EF4-FFF2-40B4-BE49-F238E27FC236}">
                  <a16:creationId xmlns:a16="http://schemas.microsoft.com/office/drawing/2014/main" id="{5123CC18-B67C-690B-0467-A4323F7E2E7B}"/>
                </a:ext>
              </a:extLst>
            </p:cNvPr>
            <p:cNvSpPr/>
            <p:nvPr/>
          </p:nvSpPr>
          <p:spPr>
            <a:xfrm>
              <a:off x="3452471" y="2632909"/>
              <a:ext cx="169512" cy="197455"/>
            </a:xfrm>
            <a:prstGeom prst="cube">
              <a:avLst/>
            </a:prstGeom>
            <a:solidFill>
              <a:srgbClr val="66CCFF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Cube 168">
              <a:extLst>
                <a:ext uri="{FF2B5EF4-FFF2-40B4-BE49-F238E27FC236}">
                  <a16:creationId xmlns:a16="http://schemas.microsoft.com/office/drawing/2014/main" id="{9717F754-5C7B-19EA-0267-45E110CEA36D}"/>
                </a:ext>
              </a:extLst>
            </p:cNvPr>
            <p:cNvSpPr/>
            <p:nvPr/>
          </p:nvSpPr>
          <p:spPr>
            <a:xfrm>
              <a:off x="3452471" y="2400340"/>
              <a:ext cx="169512" cy="197455"/>
            </a:xfrm>
            <a:prstGeom prst="cube">
              <a:avLst/>
            </a:prstGeom>
            <a:solidFill>
              <a:srgbClr val="66CCFF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Cube 169">
              <a:extLst>
                <a:ext uri="{FF2B5EF4-FFF2-40B4-BE49-F238E27FC236}">
                  <a16:creationId xmlns:a16="http://schemas.microsoft.com/office/drawing/2014/main" id="{B14C7B41-695C-5D78-A6FC-6BF73F704813}"/>
                </a:ext>
              </a:extLst>
            </p:cNvPr>
            <p:cNvSpPr/>
            <p:nvPr/>
          </p:nvSpPr>
          <p:spPr>
            <a:xfrm>
              <a:off x="3669964" y="2400340"/>
              <a:ext cx="169512" cy="197455"/>
            </a:xfrm>
            <a:prstGeom prst="cube">
              <a:avLst/>
            </a:prstGeom>
            <a:solidFill>
              <a:srgbClr val="66CCFF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Cube 170">
              <a:extLst>
                <a:ext uri="{FF2B5EF4-FFF2-40B4-BE49-F238E27FC236}">
                  <a16:creationId xmlns:a16="http://schemas.microsoft.com/office/drawing/2014/main" id="{9F3222A6-9776-EB28-D48E-79ADD13C53A3}"/>
                </a:ext>
              </a:extLst>
            </p:cNvPr>
            <p:cNvSpPr/>
            <p:nvPr/>
          </p:nvSpPr>
          <p:spPr>
            <a:xfrm>
              <a:off x="3669964" y="2865478"/>
              <a:ext cx="169512" cy="197455"/>
            </a:xfrm>
            <a:prstGeom prst="cube">
              <a:avLst/>
            </a:prstGeom>
            <a:solidFill>
              <a:srgbClr val="66CCFF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Cube 171">
              <a:extLst>
                <a:ext uri="{FF2B5EF4-FFF2-40B4-BE49-F238E27FC236}">
                  <a16:creationId xmlns:a16="http://schemas.microsoft.com/office/drawing/2014/main" id="{9861B9EA-BE3A-3792-1E94-B8117DCF8F9C}"/>
                </a:ext>
              </a:extLst>
            </p:cNvPr>
            <p:cNvSpPr/>
            <p:nvPr/>
          </p:nvSpPr>
          <p:spPr>
            <a:xfrm>
              <a:off x="3669964" y="2632909"/>
              <a:ext cx="169512" cy="197455"/>
            </a:xfrm>
            <a:prstGeom prst="cube">
              <a:avLst/>
            </a:prstGeom>
            <a:solidFill>
              <a:srgbClr val="66CCFF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7" name="TextBox 176">
            <a:extLst>
              <a:ext uri="{FF2B5EF4-FFF2-40B4-BE49-F238E27FC236}">
                <a16:creationId xmlns:a16="http://schemas.microsoft.com/office/drawing/2014/main" id="{1518F527-447C-0AA3-8B77-E6C94209F3B1}"/>
              </a:ext>
            </a:extLst>
          </p:cNvPr>
          <p:cNvSpPr txBox="1"/>
          <p:nvPr/>
        </p:nvSpPr>
        <p:spPr>
          <a:xfrm>
            <a:off x="350677" y="1150924"/>
            <a:ext cx="345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ảnh</a:t>
            </a:r>
            <a:r>
              <a:rPr lang="en-US" sz="3200" b="1" dirty="0"/>
              <a:t> </a:t>
            </a:r>
            <a:r>
              <a:rPr lang="en-US" sz="3200" b="1" dirty="0" err="1"/>
              <a:t>thứ</a:t>
            </a:r>
            <a:r>
              <a:rPr lang="en-US" sz="3200" b="1" dirty="0"/>
              <a:t> </a:t>
            </a:r>
            <a:r>
              <a:rPr lang="en-US" sz="3200" b="1" dirty="0" err="1"/>
              <a:t>nhất</a:t>
            </a:r>
            <a:r>
              <a:rPr lang="en-US" sz="3200" b="1" dirty="0"/>
              <a:t>:</a:t>
            </a:r>
          </a:p>
        </p:txBody>
      </p:sp>
      <p:sp>
        <p:nvSpPr>
          <p:cNvPr id="179" name="Rectangle: Rounded Corners 178">
            <a:extLst>
              <a:ext uri="{FF2B5EF4-FFF2-40B4-BE49-F238E27FC236}">
                <a16:creationId xmlns:a16="http://schemas.microsoft.com/office/drawing/2014/main" id="{4317B501-A546-160C-8BA4-92D80883FB50}"/>
              </a:ext>
            </a:extLst>
          </p:cNvPr>
          <p:cNvSpPr/>
          <p:nvPr/>
        </p:nvSpPr>
        <p:spPr>
          <a:xfrm>
            <a:off x="375941" y="3901653"/>
            <a:ext cx="3086208" cy="702527"/>
          </a:xfrm>
          <a:prstGeom prst="roundRect">
            <a:avLst>
              <a:gd name="adj" fmla="val 27298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</a:rPr>
              <a:t>Thể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hiện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số</a:t>
            </a:r>
            <a:r>
              <a:rPr lang="en-US" sz="3200" dirty="0">
                <a:solidFill>
                  <a:schemeClr val="tx1"/>
                </a:solidFill>
              </a:rPr>
              <a:t> 136.</a:t>
            </a: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27CB5197-7C86-E80E-4487-32A94E895FA9}"/>
              </a:ext>
            </a:extLst>
          </p:cNvPr>
          <p:cNvSpPr txBox="1"/>
          <p:nvPr/>
        </p:nvSpPr>
        <p:spPr>
          <a:xfrm>
            <a:off x="6140917" y="1163702"/>
            <a:ext cx="345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ảnh</a:t>
            </a:r>
            <a:r>
              <a:rPr lang="en-US" sz="3200" b="1" dirty="0"/>
              <a:t> </a:t>
            </a:r>
            <a:r>
              <a:rPr lang="en-US" sz="3200" b="1" dirty="0" err="1"/>
              <a:t>thứ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:</a:t>
            </a:r>
          </a:p>
        </p:txBody>
      </p:sp>
      <p:sp>
        <p:nvSpPr>
          <p:cNvPr id="334" name="Rectangle: Rounded Corners 333">
            <a:extLst>
              <a:ext uri="{FF2B5EF4-FFF2-40B4-BE49-F238E27FC236}">
                <a16:creationId xmlns:a16="http://schemas.microsoft.com/office/drawing/2014/main" id="{98560815-736D-1E52-4BE6-F53DC9D62015}"/>
              </a:ext>
            </a:extLst>
          </p:cNvPr>
          <p:cNvSpPr/>
          <p:nvPr/>
        </p:nvSpPr>
        <p:spPr>
          <a:xfrm>
            <a:off x="4659635" y="3682997"/>
            <a:ext cx="7156424" cy="1365719"/>
          </a:xfrm>
          <a:prstGeom prst="roundRect">
            <a:avLst>
              <a:gd name="adj" fmla="val 14772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</a:rPr>
              <a:t>Thay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bảng</a:t>
            </a:r>
            <a:r>
              <a:rPr lang="en-US" sz="2800" dirty="0">
                <a:solidFill>
                  <a:schemeClr val="tx1"/>
                </a:solidFill>
              </a:rPr>
              <a:t> 1 </a:t>
            </a:r>
            <a:r>
              <a:rPr lang="en-US" sz="2800" dirty="0" err="1">
                <a:solidFill>
                  <a:schemeClr val="tx1"/>
                </a:solidFill>
              </a:rPr>
              <a:t>trăm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thành</a:t>
            </a:r>
            <a:r>
              <a:rPr lang="en-US" sz="2800" dirty="0">
                <a:solidFill>
                  <a:schemeClr val="tx1"/>
                </a:solidFill>
              </a:rPr>
              <a:t> 10 </a:t>
            </a:r>
            <a:r>
              <a:rPr lang="en-US" sz="2800" dirty="0" err="1">
                <a:solidFill>
                  <a:schemeClr val="tx1"/>
                </a:solidFill>
              </a:rPr>
              <a:t>thanh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chục</a:t>
            </a:r>
            <a:endParaRPr lang="en-US" sz="2800" dirty="0">
              <a:solidFill>
                <a:schemeClr val="tx1"/>
              </a:solidFill>
            </a:endParaRPr>
          </a:p>
          <a:p>
            <a:pPr algn="just"/>
            <a:r>
              <a:rPr lang="en-US" sz="2800" dirty="0">
                <a:solidFill>
                  <a:schemeClr val="tx1"/>
                </a:solidFill>
              </a:rPr>
              <a:t>Thao </a:t>
            </a:r>
            <a:r>
              <a:rPr lang="en-US" sz="2800" dirty="0" err="1">
                <a:solidFill>
                  <a:schemeClr val="tx1"/>
                </a:solidFill>
              </a:rPr>
              <a:t>tác</a:t>
            </a:r>
            <a:r>
              <a:rPr lang="en-US" sz="2800" dirty="0">
                <a:solidFill>
                  <a:schemeClr val="tx1"/>
                </a:solidFill>
              </a:rPr>
              <a:t> chia 13 </a:t>
            </a:r>
            <a:r>
              <a:rPr lang="en-US" sz="2800" dirty="0" err="1">
                <a:solidFill>
                  <a:schemeClr val="tx1"/>
                </a:solidFill>
              </a:rPr>
              <a:t>chục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thành</a:t>
            </a:r>
            <a:r>
              <a:rPr lang="en-US" sz="2800" dirty="0">
                <a:solidFill>
                  <a:schemeClr val="tx1"/>
                </a:solidFill>
              </a:rPr>
              <a:t> 4 </a:t>
            </a:r>
            <a:r>
              <a:rPr lang="en-US" sz="2800" dirty="0" err="1">
                <a:solidFill>
                  <a:schemeClr val="tx1"/>
                </a:solidFill>
              </a:rPr>
              <a:t>phần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bằng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nhau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  <p:grpSp>
        <p:nvGrpSpPr>
          <p:cNvPr id="544" name="Group 543">
            <a:extLst>
              <a:ext uri="{FF2B5EF4-FFF2-40B4-BE49-F238E27FC236}">
                <a16:creationId xmlns:a16="http://schemas.microsoft.com/office/drawing/2014/main" id="{719B396F-1C98-5184-EFAF-65F83F6A0D14}"/>
              </a:ext>
            </a:extLst>
          </p:cNvPr>
          <p:cNvGrpSpPr/>
          <p:nvPr/>
        </p:nvGrpSpPr>
        <p:grpSpPr>
          <a:xfrm>
            <a:off x="6187967" y="1735699"/>
            <a:ext cx="4471807" cy="1769689"/>
            <a:chOff x="399758" y="4182102"/>
            <a:chExt cx="4666569" cy="1788406"/>
          </a:xfrm>
        </p:grpSpPr>
        <p:sp>
          <p:nvSpPr>
            <p:cNvPr id="182" name="Rectangle: Rounded Corners 181">
              <a:extLst>
                <a:ext uri="{FF2B5EF4-FFF2-40B4-BE49-F238E27FC236}">
                  <a16:creationId xmlns:a16="http://schemas.microsoft.com/office/drawing/2014/main" id="{B316C853-A5C2-5043-1F04-97FE6AF57858}"/>
                </a:ext>
              </a:extLst>
            </p:cNvPr>
            <p:cNvSpPr/>
            <p:nvPr/>
          </p:nvSpPr>
          <p:spPr>
            <a:xfrm>
              <a:off x="399758" y="4182102"/>
              <a:ext cx="4111857" cy="1788406"/>
            </a:xfrm>
            <a:prstGeom prst="roundRect">
              <a:avLst>
                <a:gd name="adj" fmla="val 10857"/>
              </a:avLst>
            </a:prstGeom>
            <a:solidFill>
              <a:srgbClr val="CC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4FB381E1-738A-98CE-A6C4-B0BFF9480CF6}"/>
                </a:ext>
              </a:extLst>
            </p:cNvPr>
            <p:cNvGrpSpPr/>
            <p:nvPr/>
          </p:nvGrpSpPr>
          <p:grpSpPr>
            <a:xfrm>
              <a:off x="520983" y="4353528"/>
              <a:ext cx="169514" cy="1530708"/>
              <a:chOff x="5155088" y="892304"/>
              <a:chExt cx="675869" cy="4931202"/>
            </a:xfrm>
            <a:solidFill>
              <a:srgbClr val="66CCFF"/>
            </a:solidFill>
          </p:grpSpPr>
          <p:sp>
            <p:nvSpPr>
              <p:cNvPr id="213" name="Cube 212">
                <a:extLst>
                  <a:ext uri="{FF2B5EF4-FFF2-40B4-BE49-F238E27FC236}">
                    <a16:creationId xmlns:a16="http://schemas.microsoft.com/office/drawing/2014/main" id="{4FB69730-46DE-0F19-D085-D517509214E5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Cube 213">
                <a:extLst>
                  <a:ext uri="{FF2B5EF4-FFF2-40B4-BE49-F238E27FC236}">
                    <a16:creationId xmlns:a16="http://schemas.microsoft.com/office/drawing/2014/main" id="{F14E43D4-FA58-A489-D800-2F424358C931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Cube 214">
                <a:extLst>
                  <a:ext uri="{FF2B5EF4-FFF2-40B4-BE49-F238E27FC236}">
                    <a16:creationId xmlns:a16="http://schemas.microsoft.com/office/drawing/2014/main" id="{48570CA0-5218-3F5D-3823-73CFD316FBD0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Cube 215">
                <a:extLst>
                  <a:ext uri="{FF2B5EF4-FFF2-40B4-BE49-F238E27FC236}">
                    <a16:creationId xmlns:a16="http://schemas.microsoft.com/office/drawing/2014/main" id="{1690B7CD-1B6B-9B0F-EB23-5038E76EBD4F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Cube 216">
                <a:extLst>
                  <a:ext uri="{FF2B5EF4-FFF2-40B4-BE49-F238E27FC236}">
                    <a16:creationId xmlns:a16="http://schemas.microsoft.com/office/drawing/2014/main" id="{BD02B440-BC56-135A-672E-07A95B80411F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8" name="Cube 217">
                <a:extLst>
                  <a:ext uri="{FF2B5EF4-FFF2-40B4-BE49-F238E27FC236}">
                    <a16:creationId xmlns:a16="http://schemas.microsoft.com/office/drawing/2014/main" id="{02911DFB-0C45-EDD0-4A9B-D2A0F1895588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Cube 218">
                <a:extLst>
                  <a:ext uri="{FF2B5EF4-FFF2-40B4-BE49-F238E27FC236}">
                    <a16:creationId xmlns:a16="http://schemas.microsoft.com/office/drawing/2014/main" id="{CD09F546-E479-BBB1-C508-F61A11A10405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0" name="Cube 219">
                <a:extLst>
                  <a:ext uri="{FF2B5EF4-FFF2-40B4-BE49-F238E27FC236}">
                    <a16:creationId xmlns:a16="http://schemas.microsoft.com/office/drawing/2014/main" id="{B11DADCC-2000-A13B-6B7D-A57B8E31A0D7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Cube 220">
                <a:extLst>
                  <a:ext uri="{FF2B5EF4-FFF2-40B4-BE49-F238E27FC236}">
                    <a16:creationId xmlns:a16="http://schemas.microsoft.com/office/drawing/2014/main" id="{E6FD7A5B-DD14-A497-ADF0-A42367E9A608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Cube 221">
                <a:extLst>
                  <a:ext uri="{FF2B5EF4-FFF2-40B4-BE49-F238E27FC236}">
                    <a16:creationId xmlns:a16="http://schemas.microsoft.com/office/drawing/2014/main" id="{8D8C5DB4-C9DC-EF38-B75B-4800FCC336E2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97D58DCB-E124-BB14-A847-FBA3B7B7AEA6}"/>
                </a:ext>
              </a:extLst>
            </p:cNvPr>
            <p:cNvGrpSpPr/>
            <p:nvPr/>
          </p:nvGrpSpPr>
          <p:grpSpPr>
            <a:xfrm>
              <a:off x="757401" y="4353528"/>
              <a:ext cx="169514" cy="1530708"/>
              <a:chOff x="5155088" y="892304"/>
              <a:chExt cx="675869" cy="4931202"/>
            </a:xfrm>
            <a:solidFill>
              <a:srgbClr val="66CCFF"/>
            </a:solidFill>
          </p:grpSpPr>
          <p:sp>
            <p:nvSpPr>
              <p:cNvPr id="203" name="Cube 202">
                <a:extLst>
                  <a:ext uri="{FF2B5EF4-FFF2-40B4-BE49-F238E27FC236}">
                    <a16:creationId xmlns:a16="http://schemas.microsoft.com/office/drawing/2014/main" id="{DDC3A222-ED84-743F-22AC-9843A73618D4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Cube 203">
                <a:extLst>
                  <a:ext uri="{FF2B5EF4-FFF2-40B4-BE49-F238E27FC236}">
                    <a16:creationId xmlns:a16="http://schemas.microsoft.com/office/drawing/2014/main" id="{E160A378-9ACF-6E7D-8743-9C6CA7FEC076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Cube 204">
                <a:extLst>
                  <a:ext uri="{FF2B5EF4-FFF2-40B4-BE49-F238E27FC236}">
                    <a16:creationId xmlns:a16="http://schemas.microsoft.com/office/drawing/2014/main" id="{EF4BD959-D9EB-187A-5F44-C6445068427B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Cube 205">
                <a:extLst>
                  <a:ext uri="{FF2B5EF4-FFF2-40B4-BE49-F238E27FC236}">
                    <a16:creationId xmlns:a16="http://schemas.microsoft.com/office/drawing/2014/main" id="{4F0A90F3-DCB8-337D-1438-156AF5F0829C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Cube 206">
                <a:extLst>
                  <a:ext uri="{FF2B5EF4-FFF2-40B4-BE49-F238E27FC236}">
                    <a16:creationId xmlns:a16="http://schemas.microsoft.com/office/drawing/2014/main" id="{857B3473-E23F-AE44-8ACF-8D9F0E832BB5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8" name="Cube 207">
                <a:extLst>
                  <a:ext uri="{FF2B5EF4-FFF2-40B4-BE49-F238E27FC236}">
                    <a16:creationId xmlns:a16="http://schemas.microsoft.com/office/drawing/2014/main" id="{EECB04EE-D440-EF21-8BE5-4F1735EC0030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Cube 208">
                <a:extLst>
                  <a:ext uri="{FF2B5EF4-FFF2-40B4-BE49-F238E27FC236}">
                    <a16:creationId xmlns:a16="http://schemas.microsoft.com/office/drawing/2014/main" id="{289B0BA7-30A2-C849-3C16-A4BAFCC4D7CC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0" name="Cube 209">
                <a:extLst>
                  <a:ext uri="{FF2B5EF4-FFF2-40B4-BE49-F238E27FC236}">
                    <a16:creationId xmlns:a16="http://schemas.microsoft.com/office/drawing/2014/main" id="{D9D74199-D463-EB20-1D70-A0BAE7A1155D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Cube 210">
                <a:extLst>
                  <a:ext uri="{FF2B5EF4-FFF2-40B4-BE49-F238E27FC236}">
                    <a16:creationId xmlns:a16="http://schemas.microsoft.com/office/drawing/2014/main" id="{1BD141B0-3801-B5DD-D5CE-04B251E13177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Cube 211">
                <a:extLst>
                  <a:ext uri="{FF2B5EF4-FFF2-40B4-BE49-F238E27FC236}">
                    <a16:creationId xmlns:a16="http://schemas.microsoft.com/office/drawing/2014/main" id="{D00A798C-62BC-7F31-4BA3-8418771C0E05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C0CB7BA1-387A-292D-DC21-9C321781DD55}"/>
                </a:ext>
              </a:extLst>
            </p:cNvPr>
            <p:cNvGrpSpPr/>
            <p:nvPr/>
          </p:nvGrpSpPr>
          <p:grpSpPr>
            <a:xfrm>
              <a:off x="993819" y="4353528"/>
              <a:ext cx="169514" cy="1530708"/>
              <a:chOff x="5155088" y="892304"/>
              <a:chExt cx="675869" cy="4931202"/>
            </a:xfrm>
            <a:solidFill>
              <a:srgbClr val="66CCFF"/>
            </a:solidFill>
          </p:grpSpPr>
          <p:sp>
            <p:nvSpPr>
              <p:cNvPr id="193" name="Cube 192">
                <a:extLst>
                  <a:ext uri="{FF2B5EF4-FFF2-40B4-BE49-F238E27FC236}">
                    <a16:creationId xmlns:a16="http://schemas.microsoft.com/office/drawing/2014/main" id="{10AAAC1C-27D6-F590-6D6E-4D1BBF5F4571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Cube 193">
                <a:extLst>
                  <a:ext uri="{FF2B5EF4-FFF2-40B4-BE49-F238E27FC236}">
                    <a16:creationId xmlns:a16="http://schemas.microsoft.com/office/drawing/2014/main" id="{3CCF9CBE-657C-DA8A-3DA5-3DBD5C70AFA4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Cube 194">
                <a:extLst>
                  <a:ext uri="{FF2B5EF4-FFF2-40B4-BE49-F238E27FC236}">
                    <a16:creationId xmlns:a16="http://schemas.microsoft.com/office/drawing/2014/main" id="{D5ADC1FD-B701-FACE-CFA4-96B901CA3967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Cube 195">
                <a:extLst>
                  <a:ext uri="{FF2B5EF4-FFF2-40B4-BE49-F238E27FC236}">
                    <a16:creationId xmlns:a16="http://schemas.microsoft.com/office/drawing/2014/main" id="{97408CEA-3FF4-B8C4-00F2-E09782A79DC7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Cube 196">
                <a:extLst>
                  <a:ext uri="{FF2B5EF4-FFF2-40B4-BE49-F238E27FC236}">
                    <a16:creationId xmlns:a16="http://schemas.microsoft.com/office/drawing/2014/main" id="{E1957C0D-7D95-F03C-F369-7CF54C937431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8" name="Cube 197">
                <a:extLst>
                  <a:ext uri="{FF2B5EF4-FFF2-40B4-BE49-F238E27FC236}">
                    <a16:creationId xmlns:a16="http://schemas.microsoft.com/office/drawing/2014/main" id="{8D62F8C9-94E3-D792-3285-C5C68E65DF3E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Cube 198">
                <a:extLst>
                  <a:ext uri="{FF2B5EF4-FFF2-40B4-BE49-F238E27FC236}">
                    <a16:creationId xmlns:a16="http://schemas.microsoft.com/office/drawing/2014/main" id="{BEA80DA3-89E2-E7A7-9657-0A62DCD5B7E2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0" name="Cube 199">
                <a:extLst>
                  <a:ext uri="{FF2B5EF4-FFF2-40B4-BE49-F238E27FC236}">
                    <a16:creationId xmlns:a16="http://schemas.microsoft.com/office/drawing/2014/main" id="{B184CF9F-B32F-3E1C-0B78-1E913D1C4E99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Cube 200">
                <a:extLst>
                  <a:ext uri="{FF2B5EF4-FFF2-40B4-BE49-F238E27FC236}">
                    <a16:creationId xmlns:a16="http://schemas.microsoft.com/office/drawing/2014/main" id="{2A99A708-703A-ACCA-9335-0F16F3A67FEF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Cube 201">
                <a:extLst>
                  <a:ext uri="{FF2B5EF4-FFF2-40B4-BE49-F238E27FC236}">
                    <a16:creationId xmlns:a16="http://schemas.microsoft.com/office/drawing/2014/main" id="{24786412-8DBF-16A7-CB94-6D4BCA60B1E9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7" name="Cube 186">
              <a:extLst>
                <a:ext uri="{FF2B5EF4-FFF2-40B4-BE49-F238E27FC236}">
                  <a16:creationId xmlns:a16="http://schemas.microsoft.com/office/drawing/2014/main" id="{0A07CE4E-D286-0086-A2DD-FEB60A39618B}"/>
                </a:ext>
              </a:extLst>
            </p:cNvPr>
            <p:cNvSpPr/>
            <p:nvPr/>
          </p:nvSpPr>
          <p:spPr>
            <a:xfrm>
              <a:off x="4679323" y="5689033"/>
              <a:ext cx="169512" cy="197455"/>
            </a:xfrm>
            <a:prstGeom prst="cube">
              <a:avLst/>
            </a:prstGeom>
            <a:solidFill>
              <a:srgbClr val="66CCFF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Cube 187">
              <a:extLst>
                <a:ext uri="{FF2B5EF4-FFF2-40B4-BE49-F238E27FC236}">
                  <a16:creationId xmlns:a16="http://schemas.microsoft.com/office/drawing/2014/main" id="{EC75AFC2-09B5-39DF-1FBC-8F38AECB139F}"/>
                </a:ext>
              </a:extLst>
            </p:cNvPr>
            <p:cNvSpPr/>
            <p:nvPr/>
          </p:nvSpPr>
          <p:spPr>
            <a:xfrm>
              <a:off x="4679322" y="5456464"/>
              <a:ext cx="169512" cy="197455"/>
            </a:xfrm>
            <a:prstGeom prst="cube">
              <a:avLst/>
            </a:prstGeom>
            <a:solidFill>
              <a:srgbClr val="66CCFF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Cube 188">
              <a:extLst>
                <a:ext uri="{FF2B5EF4-FFF2-40B4-BE49-F238E27FC236}">
                  <a16:creationId xmlns:a16="http://schemas.microsoft.com/office/drawing/2014/main" id="{585167D1-65FF-AE03-664A-D24444C5E27D}"/>
                </a:ext>
              </a:extLst>
            </p:cNvPr>
            <p:cNvSpPr/>
            <p:nvPr/>
          </p:nvSpPr>
          <p:spPr>
            <a:xfrm>
              <a:off x="4679322" y="5223895"/>
              <a:ext cx="169512" cy="197455"/>
            </a:xfrm>
            <a:prstGeom prst="cube">
              <a:avLst/>
            </a:prstGeom>
            <a:solidFill>
              <a:srgbClr val="66CCFF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Cube 189">
              <a:extLst>
                <a:ext uri="{FF2B5EF4-FFF2-40B4-BE49-F238E27FC236}">
                  <a16:creationId xmlns:a16="http://schemas.microsoft.com/office/drawing/2014/main" id="{FAFFF0DD-C66F-314F-EBA8-09681ADB22D7}"/>
                </a:ext>
              </a:extLst>
            </p:cNvPr>
            <p:cNvSpPr/>
            <p:nvPr/>
          </p:nvSpPr>
          <p:spPr>
            <a:xfrm>
              <a:off x="4896815" y="5223895"/>
              <a:ext cx="169512" cy="197455"/>
            </a:xfrm>
            <a:prstGeom prst="cube">
              <a:avLst/>
            </a:prstGeom>
            <a:solidFill>
              <a:srgbClr val="66CCFF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Cube 190">
              <a:extLst>
                <a:ext uri="{FF2B5EF4-FFF2-40B4-BE49-F238E27FC236}">
                  <a16:creationId xmlns:a16="http://schemas.microsoft.com/office/drawing/2014/main" id="{1774F9E3-6D15-3A04-F008-FD625BFF4EB1}"/>
                </a:ext>
              </a:extLst>
            </p:cNvPr>
            <p:cNvSpPr/>
            <p:nvPr/>
          </p:nvSpPr>
          <p:spPr>
            <a:xfrm>
              <a:off x="4896815" y="5689033"/>
              <a:ext cx="169512" cy="197455"/>
            </a:xfrm>
            <a:prstGeom prst="cube">
              <a:avLst/>
            </a:prstGeom>
            <a:solidFill>
              <a:srgbClr val="66CCFF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Cube 191">
              <a:extLst>
                <a:ext uri="{FF2B5EF4-FFF2-40B4-BE49-F238E27FC236}">
                  <a16:creationId xmlns:a16="http://schemas.microsoft.com/office/drawing/2014/main" id="{FEEE64BD-7D33-CC86-66FB-412FF9668E1D}"/>
                </a:ext>
              </a:extLst>
            </p:cNvPr>
            <p:cNvSpPr/>
            <p:nvPr/>
          </p:nvSpPr>
          <p:spPr>
            <a:xfrm>
              <a:off x="4896815" y="5456464"/>
              <a:ext cx="169512" cy="197455"/>
            </a:xfrm>
            <a:prstGeom prst="cube">
              <a:avLst/>
            </a:prstGeom>
            <a:solidFill>
              <a:srgbClr val="66CCFF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4" name="Group 433">
              <a:extLst>
                <a:ext uri="{FF2B5EF4-FFF2-40B4-BE49-F238E27FC236}">
                  <a16:creationId xmlns:a16="http://schemas.microsoft.com/office/drawing/2014/main" id="{29D115C9-CFD7-49E5-A9BA-9E5EC33352FC}"/>
                </a:ext>
              </a:extLst>
            </p:cNvPr>
            <p:cNvGrpSpPr/>
            <p:nvPr/>
          </p:nvGrpSpPr>
          <p:grpSpPr>
            <a:xfrm>
              <a:off x="1457361" y="4359344"/>
              <a:ext cx="169514" cy="1530708"/>
              <a:chOff x="5155088" y="892304"/>
              <a:chExt cx="675869" cy="4931202"/>
            </a:xfrm>
            <a:solidFill>
              <a:srgbClr val="66CCFF"/>
            </a:solidFill>
          </p:grpSpPr>
          <p:sp>
            <p:nvSpPr>
              <p:cNvPr id="435" name="Cube 434">
                <a:extLst>
                  <a:ext uri="{FF2B5EF4-FFF2-40B4-BE49-F238E27FC236}">
                    <a16:creationId xmlns:a16="http://schemas.microsoft.com/office/drawing/2014/main" id="{A90A843D-64B3-3648-C324-78BFD0241DA3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Cube 435">
                <a:extLst>
                  <a:ext uri="{FF2B5EF4-FFF2-40B4-BE49-F238E27FC236}">
                    <a16:creationId xmlns:a16="http://schemas.microsoft.com/office/drawing/2014/main" id="{066BC2E5-4C2F-BDAF-14CD-75ED05D692E3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Cube 436">
                <a:extLst>
                  <a:ext uri="{FF2B5EF4-FFF2-40B4-BE49-F238E27FC236}">
                    <a16:creationId xmlns:a16="http://schemas.microsoft.com/office/drawing/2014/main" id="{8FDE406E-F875-4C4A-1FDE-8DA15C5CD24A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Cube 437">
                <a:extLst>
                  <a:ext uri="{FF2B5EF4-FFF2-40B4-BE49-F238E27FC236}">
                    <a16:creationId xmlns:a16="http://schemas.microsoft.com/office/drawing/2014/main" id="{74740225-B430-1FA6-3177-F9C97E351462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Cube 438">
                <a:extLst>
                  <a:ext uri="{FF2B5EF4-FFF2-40B4-BE49-F238E27FC236}">
                    <a16:creationId xmlns:a16="http://schemas.microsoft.com/office/drawing/2014/main" id="{5A938214-8C0A-F55E-CD20-51FA26F27CF5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0" name="Cube 439">
                <a:extLst>
                  <a:ext uri="{FF2B5EF4-FFF2-40B4-BE49-F238E27FC236}">
                    <a16:creationId xmlns:a16="http://schemas.microsoft.com/office/drawing/2014/main" id="{C4173890-E1F9-D396-2252-E2158F478E5F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Cube 440">
                <a:extLst>
                  <a:ext uri="{FF2B5EF4-FFF2-40B4-BE49-F238E27FC236}">
                    <a16:creationId xmlns:a16="http://schemas.microsoft.com/office/drawing/2014/main" id="{9CC308E8-DDFF-DB48-4D5F-960E3E55FC0A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2" name="Cube 441">
                <a:extLst>
                  <a:ext uri="{FF2B5EF4-FFF2-40B4-BE49-F238E27FC236}">
                    <a16:creationId xmlns:a16="http://schemas.microsoft.com/office/drawing/2014/main" id="{982E6CF9-BDBA-1D3A-D932-BE806896D52D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Cube 442">
                <a:extLst>
                  <a:ext uri="{FF2B5EF4-FFF2-40B4-BE49-F238E27FC236}">
                    <a16:creationId xmlns:a16="http://schemas.microsoft.com/office/drawing/2014/main" id="{B4627CFD-A3CE-7F4C-55D5-3B2131F005EC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Cube 443">
                <a:extLst>
                  <a:ext uri="{FF2B5EF4-FFF2-40B4-BE49-F238E27FC236}">
                    <a16:creationId xmlns:a16="http://schemas.microsoft.com/office/drawing/2014/main" id="{042DA679-E160-D36C-9631-CAA9249AFDEA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5" name="Group 444">
              <a:extLst>
                <a:ext uri="{FF2B5EF4-FFF2-40B4-BE49-F238E27FC236}">
                  <a16:creationId xmlns:a16="http://schemas.microsoft.com/office/drawing/2014/main" id="{0365C4AF-7F71-4272-D68E-4DB6B07371EC}"/>
                </a:ext>
              </a:extLst>
            </p:cNvPr>
            <p:cNvGrpSpPr/>
            <p:nvPr/>
          </p:nvGrpSpPr>
          <p:grpSpPr>
            <a:xfrm>
              <a:off x="1693779" y="4359344"/>
              <a:ext cx="169514" cy="1530708"/>
              <a:chOff x="5155088" y="892304"/>
              <a:chExt cx="675869" cy="4931202"/>
            </a:xfrm>
            <a:solidFill>
              <a:srgbClr val="66CCFF"/>
            </a:solidFill>
          </p:grpSpPr>
          <p:sp>
            <p:nvSpPr>
              <p:cNvPr id="446" name="Cube 445">
                <a:extLst>
                  <a:ext uri="{FF2B5EF4-FFF2-40B4-BE49-F238E27FC236}">
                    <a16:creationId xmlns:a16="http://schemas.microsoft.com/office/drawing/2014/main" id="{9170C2B7-6554-25CB-7235-20FE7EE8344A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Cube 446">
                <a:extLst>
                  <a:ext uri="{FF2B5EF4-FFF2-40B4-BE49-F238E27FC236}">
                    <a16:creationId xmlns:a16="http://schemas.microsoft.com/office/drawing/2014/main" id="{8D24E348-57A6-4293-9D93-2E1B64018440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Cube 447">
                <a:extLst>
                  <a:ext uri="{FF2B5EF4-FFF2-40B4-BE49-F238E27FC236}">
                    <a16:creationId xmlns:a16="http://schemas.microsoft.com/office/drawing/2014/main" id="{71F8FC59-1A53-CE0E-79A5-5899FCD80213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Cube 448">
                <a:extLst>
                  <a:ext uri="{FF2B5EF4-FFF2-40B4-BE49-F238E27FC236}">
                    <a16:creationId xmlns:a16="http://schemas.microsoft.com/office/drawing/2014/main" id="{320F2852-5968-7895-93BE-0E4B912F1D35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Cube 449">
                <a:extLst>
                  <a:ext uri="{FF2B5EF4-FFF2-40B4-BE49-F238E27FC236}">
                    <a16:creationId xmlns:a16="http://schemas.microsoft.com/office/drawing/2014/main" id="{DE40A46C-AFE9-1AF7-2286-F33ECAB182A9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1" name="Cube 450">
                <a:extLst>
                  <a:ext uri="{FF2B5EF4-FFF2-40B4-BE49-F238E27FC236}">
                    <a16:creationId xmlns:a16="http://schemas.microsoft.com/office/drawing/2014/main" id="{7EAAEDB2-B60C-9BB5-8F71-C64D37C88047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Cube 451">
                <a:extLst>
                  <a:ext uri="{FF2B5EF4-FFF2-40B4-BE49-F238E27FC236}">
                    <a16:creationId xmlns:a16="http://schemas.microsoft.com/office/drawing/2014/main" id="{4BAFB523-78ED-5EB3-0475-CD661C2BD044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3" name="Cube 452">
                <a:extLst>
                  <a:ext uri="{FF2B5EF4-FFF2-40B4-BE49-F238E27FC236}">
                    <a16:creationId xmlns:a16="http://schemas.microsoft.com/office/drawing/2014/main" id="{8D9F5BBC-727C-692F-AA40-73EA6AC2BB6A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Cube 453">
                <a:extLst>
                  <a:ext uri="{FF2B5EF4-FFF2-40B4-BE49-F238E27FC236}">
                    <a16:creationId xmlns:a16="http://schemas.microsoft.com/office/drawing/2014/main" id="{B08C5903-C818-507E-DC00-9600F1EC3972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Cube 454">
                <a:extLst>
                  <a:ext uri="{FF2B5EF4-FFF2-40B4-BE49-F238E27FC236}">
                    <a16:creationId xmlns:a16="http://schemas.microsoft.com/office/drawing/2014/main" id="{A6869622-1BDD-19D2-DB8B-F9A26BC2AE2C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6" name="Group 455">
              <a:extLst>
                <a:ext uri="{FF2B5EF4-FFF2-40B4-BE49-F238E27FC236}">
                  <a16:creationId xmlns:a16="http://schemas.microsoft.com/office/drawing/2014/main" id="{3186022F-9407-64A4-F24A-EEC073683E42}"/>
                </a:ext>
              </a:extLst>
            </p:cNvPr>
            <p:cNvGrpSpPr/>
            <p:nvPr/>
          </p:nvGrpSpPr>
          <p:grpSpPr>
            <a:xfrm>
              <a:off x="1930197" y="4359344"/>
              <a:ext cx="169514" cy="1530708"/>
              <a:chOff x="5155088" y="892304"/>
              <a:chExt cx="675869" cy="4931202"/>
            </a:xfrm>
            <a:solidFill>
              <a:srgbClr val="66CCFF"/>
            </a:solidFill>
          </p:grpSpPr>
          <p:sp>
            <p:nvSpPr>
              <p:cNvPr id="457" name="Cube 456">
                <a:extLst>
                  <a:ext uri="{FF2B5EF4-FFF2-40B4-BE49-F238E27FC236}">
                    <a16:creationId xmlns:a16="http://schemas.microsoft.com/office/drawing/2014/main" id="{FCC54B28-A106-BF89-4E53-E4C1EC2E3E5D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Cube 457">
                <a:extLst>
                  <a:ext uri="{FF2B5EF4-FFF2-40B4-BE49-F238E27FC236}">
                    <a16:creationId xmlns:a16="http://schemas.microsoft.com/office/drawing/2014/main" id="{A5F10683-F641-D527-EE64-4FCDB82A2612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Cube 458">
                <a:extLst>
                  <a:ext uri="{FF2B5EF4-FFF2-40B4-BE49-F238E27FC236}">
                    <a16:creationId xmlns:a16="http://schemas.microsoft.com/office/drawing/2014/main" id="{FFC36987-0A85-1F04-7953-DC82CE2F4E8B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Cube 459">
                <a:extLst>
                  <a:ext uri="{FF2B5EF4-FFF2-40B4-BE49-F238E27FC236}">
                    <a16:creationId xmlns:a16="http://schemas.microsoft.com/office/drawing/2014/main" id="{F1E7A126-3D1C-06E3-D136-0EC4D61A77A6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Cube 460">
                <a:extLst>
                  <a:ext uri="{FF2B5EF4-FFF2-40B4-BE49-F238E27FC236}">
                    <a16:creationId xmlns:a16="http://schemas.microsoft.com/office/drawing/2014/main" id="{64D9E433-FB19-0750-3EFE-7C6EFF81387A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2" name="Cube 461">
                <a:extLst>
                  <a:ext uri="{FF2B5EF4-FFF2-40B4-BE49-F238E27FC236}">
                    <a16:creationId xmlns:a16="http://schemas.microsoft.com/office/drawing/2014/main" id="{7719A3F0-1352-2F21-7250-2C90AFABEBC1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Cube 462">
                <a:extLst>
                  <a:ext uri="{FF2B5EF4-FFF2-40B4-BE49-F238E27FC236}">
                    <a16:creationId xmlns:a16="http://schemas.microsoft.com/office/drawing/2014/main" id="{EBF7D586-A58B-591A-1FC0-070A1BF4DE83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4" name="Cube 463">
                <a:extLst>
                  <a:ext uri="{FF2B5EF4-FFF2-40B4-BE49-F238E27FC236}">
                    <a16:creationId xmlns:a16="http://schemas.microsoft.com/office/drawing/2014/main" id="{5E0B84A7-66B5-623B-7F04-EB8146286248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Cube 464">
                <a:extLst>
                  <a:ext uri="{FF2B5EF4-FFF2-40B4-BE49-F238E27FC236}">
                    <a16:creationId xmlns:a16="http://schemas.microsoft.com/office/drawing/2014/main" id="{A0FD3EAC-1768-631E-357D-633B61288B29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Cube 465">
                <a:extLst>
                  <a:ext uri="{FF2B5EF4-FFF2-40B4-BE49-F238E27FC236}">
                    <a16:creationId xmlns:a16="http://schemas.microsoft.com/office/drawing/2014/main" id="{9CC6E9AE-8F33-7E55-F8EE-BC3EDD35EDAC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7" name="Group 466">
              <a:extLst>
                <a:ext uri="{FF2B5EF4-FFF2-40B4-BE49-F238E27FC236}">
                  <a16:creationId xmlns:a16="http://schemas.microsoft.com/office/drawing/2014/main" id="{DE7C51B0-A44A-7C7B-7A75-B62F2ADDB763}"/>
                </a:ext>
              </a:extLst>
            </p:cNvPr>
            <p:cNvGrpSpPr/>
            <p:nvPr/>
          </p:nvGrpSpPr>
          <p:grpSpPr>
            <a:xfrm>
              <a:off x="2393739" y="4365160"/>
              <a:ext cx="169514" cy="1530708"/>
              <a:chOff x="5155088" y="892304"/>
              <a:chExt cx="675869" cy="4931202"/>
            </a:xfrm>
            <a:solidFill>
              <a:srgbClr val="66CCFF"/>
            </a:solidFill>
          </p:grpSpPr>
          <p:sp>
            <p:nvSpPr>
              <p:cNvPr id="468" name="Cube 467">
                <a:extLst>
                  <a:ext uri="{FF2B5EF4-FFF2-40B4-BE49-F238E27FC236}">
                    <a16:creationId xmlns:a16="http://schemas.microsoft.com/office/drawing/2014/main" id="{3BE23922-5D9B-9985-AA1A-A796830066C2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Cube 468">
                <a:extLst>
                  <a:ext uri="{FF2B5EF4-FFF2-40B4-BE49-F238E27FC236}">
                    <a16:creationId xmlns:a16="http://schemas.microsoft.com/office/drawing/2014/main" id="{31EC0F52-BD76-DB0D-4AA6-636F76E3DABC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0" name="Cube 469">
                <a:extLst>
                  <a:ext uri="{FF2B5EF4-FFF2-40B4-BE49-F238E27FC236}">
                    <a16:creationId xmlns:a16="http://schemas.microsoft.com/office/drawing/2014/main" id="{1796E404-F719-71B2-B897-78D71FF337C9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Cube 470">
                <a:extLst>
                  <a:ext uri="{FF2B5EF4-FFF2-40B4-BE49-F238E27FC236}">
                    <a16:creationId xmlns:a16="http://schemas.microsoft.com/office/drawing/2014/main" id="{D72FE53A-36C1-3908-4B18-0567A93F0179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Cube 471">
                <a:extLst>
                  <a:ext uri="{FF2B5EF4-FFF2-40B4-BE49-F238E27FC236}">
                    <a16:creationId xmlns:a16="http://schemas.microsoft.com/office/drawing/2014/main" id="{B4C26F55-17C3-6E8E-B6C4-88F4F962AF9E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3" name="Cube 472">
                <a:extLst>
                  <a:ext uri="{FF2B5EF4-FFF2-40B4-BE49-F238E27FC236}">
                    <a16:creationId xmlns:a16="http://schemas.microsoft.com/office/drawing/2014/main" id="{D78297A4-7060-51E6-DBBD-3C0AF999EC4D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Cube 473">
                <a:extLst>
                  <a:ext uri="{FF2B5EF4-FFF2-40B4-BE49-F238E27FC236}">
                    <a16:creationId xmlns:a16="http://schemas.microsoft.com/office/drawing/2014/main" id="{7C5CCB7F-39FA-A385-0501-310261086FED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5" name="Cube 474">
                <a:extLst>
                  <a:ext uri="{FF2B5EF4-FFF2-40B4-BE49-F238E27FC236}">
                    <a16:creationId xmlns:a16="http://schemas.microsoft.com/office/drawing/2014/main" id="{3D43BE22-7217-EC41-6D61-086A7CAB0C38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Cube 475">
                <a:extLst>
                  <a:ext uri="{FF2B5EF4-FFF2-40B4-BE49-F238E27FC236}">
                    <a16:creationId xmlns:a16="http://schemas.microsoft.com/office/drawing/2014/main" id="{2657C252-10E8-4A29-4C90-581822E23BC6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Cube 476">
                <a:extLst>
                  <a:ext uri="{FF2B5EF4-FFF2-40B4-BE49-F238E27FC236}">
                    <a16:creationId xmlns:a16="http://schemas.microsoft.com/office/drawing/2014/main" id="{228CD36B-837E-476D-4172-AD59C95ED415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8" name="Group 477">
              <a:extLst>
                <a:ext uri="{FF2B5EF4-FFF2-40B4-BE49-F238E27FC236}">
                  <a16:creationId xmlns:a16="http://schemas.microsoft.com/office/drawing/2014/main" id="{7CE56AB5-C051-58FF-F4E8-D48311C43D67}"/>
                </a:ext>
              </a:extLst>
            </p:cNvPr>
            <p:cNvGrpSpPr/>
            <p:nvPr/>
          </p:nvGrpSpPr>
          <p:grpSpPr>
            <a:xfrm>
              <a:off x="2630157" y="4365160"/>
              <a:ext cx="169514" cy="1530708"/>
              <a:chOff x="5155088" y="892304"/>
              <a:chExt cx="675869" cy="4931202"/>
            </a:xfrm>
            <a:solidFill>
              <a:srgbClr val="66CCFF"/>
            </a:solidFill>
          </p:grpSpPr>
          <p:sp>
            <p:nvSpPr>
              <p:cNvPr id="479" name="Cube 478">
                <a:extLst>
                  <a:ext uri="{FF2B5EF4-FFF2-40B4-BE49-F238E27FC236}">
                    <a16:creationId xmlns:a16="http://schemas.microsoft.com/office/drawing/2014/main" id="{14D9C359-710E-39AB-6BF3-145090F89F7C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Cube 479">
                <a:extLst>
                  <a:ext uri="{FF2B5EF4-FFF2-40B4-BE49-F238E27FC236}">
                    <a16:creationId xmlns:a16="http://schemas.microsoft.com/office/drawing/2014/main" id="{4216796D-3961-71A8-6839-8514D1691FB3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Cube 480">
                <a:extLst>
                  <a:ext uri="{FF2B5EF4-FFF2-40B4-BE49-F238E27FC236}">
                    <a16:creationId xmlns:a16="http://schemas.microsoft.com/office/drawing/2014/main" id="{9C7A95AC-92AA-88E4-0093-CA89B9E0D7BF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Cube 481">
                <a:extLst>
                  <a:ext uri="{FF2B5EF4-FFF2-40B4-BE49-F238E27FC236}">
                    <a16:creationId xmlns:a16="http://schemas.microsoft.com/office/drawing/2014/main" id="{31CC7340-2091-6091-8F16-990AC11D8128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Cube 482">
                <a:extLst>
                  <a:ext uri="{FF2B5EF4-FFF2-40B4-BE49-F238E27FC236}">
                    <a16:creationId xmlns:a16="http://schemas.microsoft.com/office/drawing/2014/main" id="{A8708522-C137-38CF-0596-91C9778797EE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4" name="Cube 483">
                <a:extLst>
                  <a:ext uri="{FF2B5EF4-FFF2-40B4-BE49-F238E27FC236}">
                    <a16:creationId xmlns:a16="http://schemas.microsoft.com/office/drawing/2014/main" id="{C0A7D1BC-0897-5162-67C9-D3AD7FE5D5E6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Cube 484">
                <a:extLst>
                  <a:ext uri="{FF2B5EF4-FFF2-40B4-BE49-F238E27FC236}">
                    <a16:creationId xmlns:a16="http://schemas.microsoft.com/office/drawing/2014/main" id="{9EEDDB3C-3A1F-EC5D-6FA2-CBA27CC6E078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6" name="Cube 485">
                <a:extLst>
                  <a:ext uri="{FF2B5EF4-FFF2-40B4-BE49-F238E27FC236}">
                    <a16:creationId xmlns:a16="http://schemas.microsoft.com/office/drawing/2014/main" id="{D6A01CC5-039D-72BF-0282-7AAB7865563A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Cube 486">
                <a:extLst>
                  <a:ext uri="{FF2B5EF4-FFF2-40B4-BE49-F238E27FC236}">
                    <a16:creationId xmlns:a16="http://schemas.microsoft.com/office/drawing/2014/main" id="{BD02A23C-6D2F-C328-4B4E-CE601386DF12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Cube 487">
                <a:extLst>
                  <a:ext uri="{FF2B5EF4-FFF2-40B4-BE49-F238E27FC236}">
                    <a16:creationId xmlns:a16="http://schemas.microsoft.com/office/drawing/2014/main" id="{B4A471F8-22BB-5050-0CB7-A2EAE29EAE93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9" name="Group 488">
              <a:extLst>
                <a:ext uri="{FF2B5EF4-FFF2-40B4-BE49-F238E27FC236}">
                  <a16:creationId xmlns:a16="http://schemas.microsoft.com/office/drawing/2014/main" id="{1EA19405-A41D-A12D-4CC4-D58C4464B029}"/>
                </a:ext>
              </a:extLst>
            </p:cNvPr>
            <p:cNvGrpSpPr/>
            <p:nvPr/>
          </p:nvGrpSpPr>
          <p:grpSpPr>
            <a:xfrm>
              <a:off x="2866575" y="4365160"/>
              <a:ext cx="169514" cy="1530708"/>
              <a:chOff x="5155088" y="892304"/>
              <a:chExt cx="675869" cy="4931202"/>
            </a:xfrm>
            <a:solidFill>
              <a:srgbClr val="66CCFF"/>
            </a:solidFill>
          </p:grpSpPr>
          <p:sp>
            <p:nvSpPr>
              <p:cNvPr id="490" name="Cube 489">
                <a:extLst>
                  <a:ext uri="{FF2B5EF4-FFF2-40B4-BE49-F238E27FC236}">
                    <a16:creationId xmlns:a16="http://schemas.microsoft.com/office/drawing/2014/main" id="{8F25A474-3787-9FAE-6444-567FCDE392D1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Cube 490">
                <a:extLst>
                  <a:ext uri="{FF2B5EF4-FFF2-40B4-BE49-F238E27FC236}">
                    <a16:creationId xmlns:a16="http://schemas.microsoft.com/office/drawing/2014/main" id="{6D2F141A-E841-2C17-D0CD-050A26F4F3FA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Cube 491">
                <a:extLst>
                  <a:ext uri="{FF2B5EF4-FFF2-40B4-BE49-F238E27FC236}">
                    <a16:creationId xmlns:a16="http://schemas.microsoft.com/office/drawing/2014/main" id="{00C61F84-B4AB-7956-D8B0-079D4FE3140D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Cube 492">
                <a:extLst>
                  <a:ext uri="{FF2B5EF4-FFF2-40B4-BE49-F238E27FC236}">
                    <a16:creationId xmlns:a16="http://schemas.microsoft.com/office/drawing/2014/main" id="{5F16A582-B6B9-0068-5296-8F30D9631CB9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Cube 493">
                <a:extLst>
                  <a:ext uri="{FF2B5EF4-FFF2-40B4-BE49-F238E27FC236}">
                    <a16:creationId xmlns:a16="http://schemas.microsoft.com/office/drawing/2014/main" id="{67F9FFC1-6ACC-3B11-7716-C6F7F8C20118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5" name="Cube 494">
                <a:extLst>
                  <a:ext uri="{FF2B5EF4-FFF2-40B4-BE49-F238E27FC236}">
                    <a16:creationId xmlns:a16="http://schemas.microsoft.com/office/drawing/2014/main" id="{FF02A756-6AA8-DE9B-40A0-D9167E8B8EEC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Cube 495">
                <a:extLst>
                  <a:ext uri="{FF2B5EF4-FFF2-40B4-BE49-F238E27FC236}">
                    <a16:creationId xmlns:a16="http://schemas.microsoft.com/office/drawing/2014/main" id="{FFD7F0BA-5CCA-2ACB-2186-3636E3843213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7" name="Cube 496">
                <a:extLst>
                  <a:ext uri="{FF2B5EF4-FFF2-40B4-BE49-F238E27FC236}">
                    <a16:creationId xmlns:a16="http://schemas.microsoft.com/office/drawing/2014/main" id="{0FB31F32-C518-5344-AEDE-3CB14DE744E9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Cube 497">
                <a:extLst>
                  <a:ext uri="{FF2B5EF4-FFF2-40B4-BE49-F238E27FC236}">
                    <a16:creationId xmlns:a16="http://schemas.microsoft.com/office/drawing/2014/main" id="{C4268F30-1DCA-954E-0C78-6569AA613AA6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Cube 498">
                <a:extLst>
                  <a:ext uri="{FF2B5EF4-FFF2-40B4-BE49-F238E27FC236}">
                    <a16:creationId xmlns:a16="http://schemas.microsoft.com/office/drawing/2014/main" id="{AAB20DEB-4FEA-86E2-49EA-8152BE08ADC7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0" name="Group 499">
              <a:extLst>
                <a:ext uri="{FF2B5EF4-FFF2-40B4-BE49-F238E27FC236}">
                  <a16:creationId xmlns:a16="http://schemas.microsoft.com/office/drawing/2014/main" id="{B0513767-E7A7-25C1-DCF8-CBD82F5635FA}"/>
                </a:ext>
              </a:extLst>
            </p:cNvPr>
            <p:cNvGrpSpPr/>
            <p:nvPr/>
          </p:nvGrpSpPr>
          <p:grpSpPr>
            <a:xfrm>
              <a:off x="3330117" y="4370976"/>
              <a:ext cx="169514" cy="1530708"/>
              <a:chOff x="5155088" y="892304"/>
              <a:chExt cx="675869" cy="4931202"/>
            </a:xfrm>
            <a:solidFill>
              <a:srgbClr val="66CCFF"/>
            </a:solidFill>
          </p:grpSpPr>
          <p:sp>
            <p:nvSpPr>
              <p:cNvPr id="501" name="Cube 500">
                <a:extLst>
                  <a:ext uri="{FF2B5EF4-FFF2-40B4-BE49-F238E27FC236}">
                    <a16:creationId xmlns:a16="http://schemas.microsoft.com/office/drawing/2014/main" id="{5C076BE8-7739-B260-7A68-5571F74C959A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Cube 501">
                <a:extLst>
                  <a:ext uri="{FF2B5EF4-FFF2-40B4-BE49-F238E27FC236}">
                    <a16:creationId xmlns:a16="http://schemas.microsoft.com/office/drawing/2014/main" id="{6363FD52-4BEF-9E4D-A2CE-4EC8FAEF3FA1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Cube 502">
                <a:extLst>
                  <a:ext uri="{FF2B5EF4-FFF2-40B4-BE49-F238E27FC236}">
                    <a16:creationId xmlns:a16="http://schemas.microsoft.com/office/drawing/2014/main" id="{8246AA83-4574-9592-7B17-DDA5D4770F2F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Cube 503">
                <a:extLst>
                  <a:ext uri="{FF2B5EF4-FFF2-40B4-BE49-F238E27FC236}">
                    <a16:creationId xmlns:a16="http://schemas.microsoft.com/office/drawing/2014/main" id="{FBDEE205-A8ED-016A-CEC8-4AE98592DFA3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Cube 504">
                <a:extLst>
                  <a:ext uri="{FF2B5EF4-FFF2-40B4-BE49-F238E27FC236}">
                    <a16:creationId xmlns:a16="http://schemas.microsoft.com/office/drawing/2014/main" id="{A36A8EE9-6055-14E1-760E-46596013AAC7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6" name="Cube 505">
                <a:extLst>
                  <a:ext uri="{FF2B5EF4-FFF2-40B4-BE49-F238E27FC236}">
                    <a16:creationId xmlns:a16="http://schemas.microsoft.com/office/drawing/2014/main" id="{9C4BF792-42F2-BFBA-5E88-5E2CF2064819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Cube 506">
                <a:extLst>
                  <a:ext uri="{FF2B5EF4-FFF2-40B4-BE49-F238E27FC236}">
                    <a16:creationId xmlns:a16="http://schemas.microsoft.com/office/drawing/2014/main" id="{ACB3B324-855E-D322-C8CB-C6CD3957E509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8" name="Cube 507">
                <a:extLst>
                  <a:ext uri="{FF2B5EF4-FFF2-40B4-BE49-F238E27FC236}">
                    <a16:creationId xmlns:a16="http://schemas.microsoft.com/office/drawing/2014/main" id="{70DFF055-B7C9-0FA1-33D6-2956B6B82889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Cube 508">
                <a:extLst>
                  <a:ext uri="{FF2B5EF4-FFF2-40B4-BE49-F238E27FC236}">
                    <a16:creationId xmlns:a16="http://schemas.microsoft.com/office/drawing/2014/main" id="{3F7BF4A4-A82F-420B-BA73-18C304A3E98B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Cube 509">
                <a:extLst>
                  <a:ext uri="{FF2B5EF4-FFF2-40B4-BE49-F238E27FC236}">
                    <a16:creationId xmlns:a16="http://schemas.microsoft.com/office/drawing/2014/main" id="{FE2CD518-C119-1C19-5D78-90B86A4EB2AD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1" name="Group 510">
              <a:extLst>
                <a:ext uri="{FF2B5EF4-FFF2-40B4-BE49-F238E27FC236}">
                  <a16:creationId xmlns:a16="http://schemas.microsoft.com/office/drawing/2014/main" id="{D624D7E1-CAA1-9622-228F-8F05FB625C21}"/>
                </a:ext>
              </a:extLst>
            </p:cNvPr>
            <p:cNvGrpSpPr/>
            <p:nvPr/>
          </p:nvGrpSpPr>
          <p:grpSpPr>
            <a:xfrm>
              <a:off x="3566535" y="4370976"/>
              <a:ext cx="169514" cy="1530708"/>
              <a:chOff x="5155088" y="892304"/>
              <a:chExt cx="675869" cy="4931202"/>
            </a:xfrm>
            <a:solidFill>
              <a:srgbClr val="66CCFF"/>
            </a:solidFill>
          </p:grpSpPr>
          <p:sp>
            <p:nvSpPr>
              <p:cNvPr id="512" name="Cube 511">
                <a:extLst>
                  <a:ext uri="{FF2B5EF4-FFF2-40B4-BE49-F238E27FC236}">
                    <a16:creationId xmlns:a16="http://schemas.microsoft.com/office/drawing/2014/main" id="{E487F2EB-E286-C96B-4041-06291BEF313F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Cube 512">
                <a:extLst>
                  <a:ext uri="{FF2B5EF4-FFF2-40B4-BE49-F238E27FC236}">
                    <a16:creationId xmlns:a16="http://schemas.microsoft.com/office/drawing/2014/main" id="{152BF04C-ACDA-3EEF-C94C-0C3C1973426A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Cube 513">
                <a:extLst>
                  <a:ext uri="{FF2B5EF4-FFF2-40B4-BE49-F238E27FC236}">
                    <a16:creationId xmlns:a16="http://schemas.microsoft.com/office/drawing/2014/main" id="{FC20A250-0C79-72ED-DC7F-685EC4B2EBAF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Cube 514">
                <a:extLst>
                  <a:ext uri="{FF2B5EF4-FFF2-40B4-BE49-F238E27FC236}">
                    <a16:creationId xmlns:a16="http://schemas.microsoft.com/office/drawing/2014/main" id="{4149508E-9BCE-5C6D-1D46-D7A9DF76BE33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Cube 515">
                <a:extLst>
                  <a:ext uri="{FF2B5EF4-FFF2-40B4-BE49-F238E27FC236}">
                    <a16:creationId xmlns:a16="http://schemas.microsoft.com/office/drawing/2014/main" id="{202C6D10-19C6-D5CE-004A-1B260820BAF3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7" name="Cube 516">
                <a:extLst>
                  <a:ext uri="{FF2B5EF4-FFF2-40B4-BE49-F238E27FC236}">
                    <a16:creationId xmlns:a16="http://schemas.microsoft.com/office/drawing/2014/main" id="{0AC757BB-F8AB-5209-521C-07FBC7FDD1D8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Cube 517">
                <a:extLst>
                  <a:ext uri="{FF2B5EF4-FFF2-40B4-BE49-F238E27FC236}">
                    <a16:creationId xmlns:a16="http://schemas.microsoft.com/office/drawing/2014/main" id="{7078CE25-0ACA-E33E-DF76-845F686DBB57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9" name="Cube 518">
                <a:extLst>
                  <a:ext uri="{FF2B5EF4-FFF2-40B4-BE49-F238E27FC236}">
                    <a16:creationId xmlns:a16="http://schemas.microsoft.com/office/drawing/2014/main" id="{155DA16B-D97D-3B24-06CD-727A761CB874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Cube 519">
                <a:extLst>
                  <a:ext uri="{FF2B5EF4-FFF2-40B4-BE49-F238E27FC236}">
                    <a16:creationId xmlns:a16="http://schemas.microsoft.com/office/drawing/2014/main" id="{7DC924B8-360A-18FF-1726-E96011955770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Cube 520">
                <a:extLst>
                  <a:ext uri="{FF2B5EF4-FFF2-40B4-BE49-F238E27FC236}">
                    <a16:creationId xmlns:a16="http://schemas.microsoft.com/office/drawing/2014/main" id="{76292E55-E626-4988-6F29-C9A12F86705F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A56D48C3-2A0A-F6C5-0D98-8B2DB696F9D6}"/>
                </a:ext>
              </a:extLst>
            </p:cNvPr>
            <p:cNvGrpSpPr/>
            <p:nvPr/>
          </p:nvGrpSpPr>
          <p:grpSpPr>
            <a:xfrm>
              <a:off x="3802953" y="4370976"/>
              <a:ext cx="169514" cy="1530708"/>
              <a:chOff x="5155088" y="892304"/>
              <a:chExt cx="675869" cy="4931202"/>
            </a:xfrm>
            <a:solidFill>
              <a:srgbClr val="66CCFF"/>
            </a:solidFill>
          </p:grpSpPr>
          <p:sp>
            <p:nvSpPr>
              <p:cNvPr id="523" name="Cube 522">
                <a:extLst>
                  <a:ext uri="{FF2B5EF4-FFF2-40B4-BE49-F238E27FC236}">
                    <a16:creationId xmlns:a16="http://schemas.microsoft.com/office/drawing/2014/main" id="{8BB56C54-DE2C-092A-BD3C-E0F42829F3CF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Cube 523">
                <a:extLst>
                  <a:ext uri="{FF2B5EF4-FFF2-40B4-BE49-F238E27FC236}">
                    <a16:creationId xmlns:a16="http://schemas.microsoft.com/office/drawing/2014/main" id="{30349AD1-653A-B178-F1CB-EE1E96FC6DDB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Cube 524">
                <a:extLst>
                  <a:ext uri="{FF2B5EF4-FFF2-40B4-BE49-F238E27FC236}">
                    <a16:creationId xmlns:a16="http://schemas.microsoft.com/office/drawing/2014/main" id="{79049A05-F066-9CBE-CAA8-92E3EC3F0151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6" name="Cube 525">
                <a:extLst>
                  <a:ext uri="{FF2B5EF4-FFF2-40B4-BE49-F238E27FC236}">
                    <a16:creationId xmlns:a16="http://schemas.microsoft.com/office/drawing/2014/main" id="{CF04E84B-4AA5-B906-8413-FC380AE3F056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Cube 526">
                <a:extLst>
                  <a:ext uri="{FF2B5EF4-FFF2-40B4-BE49-F238E27FC236}">
                    <a16:creationId xmlns:a16="http://schemas.microsoft.com/office/drawing/2014/main" id="{4D34A897-FB55-3D99-6CA2-5FB1EAC725C8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8" name="Cube 527">
                <a:extLst>
                  <a:ext uri="{FF2B5EF4-FFF2-40B4-BE49-F238E27FC236}">
                    <a16:creationId xmlns:a16="http://schemas.microsoft.com/office/drawing/2014/main" id="{22417339-23BF-4FD4-90F6-56A01709D8B1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9" name="Cube 528">
                <a:extLst>
                  <a:ext uri="{FF2B5EF4-FFF2-40B4-BE49-F238E27FC236}">
                    <a16:creationId xmlns:a16="http://schemas.microsoft.com/office/drawing/2014/main" id="{58DAFB1D-F0F4-CD0E-4766-D5C414489E9F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0" name="Cube 529">
                <a:extLst>
                  <a:ext uri="{FF2B5EF4-FFF2-40B4-BE49-F238E27FC236}">
                    <a16:creationId xmlns:a16="http://schemas.microsoft.com/office/drawing/2014/main" id="{2E3F84E3-F93C-4D83-ABD7-0C4CA6071A53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1" name="Cube 530">
                <a:extLst>
                  <a:ext uri="{FF2B5EF4-FFF2-40B4-BE49-F238E27FC236}">
                    <a16:creationId xmlns:a16="http://schemas.microsoft.com/office/drawing/2014/main" id="{A3AC437B-CF42-4017-9D0A-D960E04C6BF8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2" name="Cube 531">
                <a:extLst>
                  <a:ext uri="{FF2B5EF4-FFF2-40B4-BE49-F238E27FC236}">
                    <a16:creationId xmlns:a16="http://schemas.microsoft.com/office/drawing/2014/main" id="{67C75E56-0E8F-02DD-1CF8-3223BABDAA3E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3" name="Group 532">
              <a:extLst>
                <a:ext uri="{FF2B5EF4-FFF2-40B4-BE49-F238E27FC236}">
                  <a16:creationId xmlns:a16="http://schemas.microsoft.com/office/drawing/2014/main" id="{A42F0E34-CAB8-2EB4-40CB-D6CAE337EC53}"/>
                </a:ext>
              </a:extLst>
            </p:cNvPr>
            <p:cNvGrpSpPr/>
            <p:nvPr/>
          </p:nvGrpSpPr>
          <p:grpSpPr>
            <a:xfrm>
              <a:off x="4241137" y="4356645"/>
              <a:ext cx="169514" cy="1530708"/>
              <a:chOff x="5155088" y="892304"/>
              <a:chExt cx="675869" cy="4931202"/>
            </a:xfrm>
            <a:solidFill>
              <a:srgbClr val="66CCFF"/>
            </a:solidFill>
          </p:grpSpPr>
          <p:sp>
            <p:nvSpPr>
              <p:cNvPr id="534" name="Cube 533">
                <a:extLst>
                  <a:ext uri="{FF2B5EF4-FFF2-40B4-BE49-F238E27FC236}">
                    <a16:creationId xmlns:a16="http://schemas.microsoft.com/office/drawing/2014/main" id="{B6AD2544-61AE-DB6B-4689-388C3BA23C98}"/>
                  </a:ext>
                </a:extLst>
              </p:cNvPr>
              <p:cNvSpPr/>
              <p:nvPr/>
            </p:nvSpPr>
            <p:spPr>
              <a:xfrm>
                <a:off x="5155096" y="518740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5" name="Cube 534">
                <a:extLst>
                  <a:ext uri="{FF2B5EF4-FFF2-40B4-BE49-F238E27FC236}">
                    <a16:creationId xmlns:a16="http://schemas.microsoft.com/office/drawing/2014/main" id="{344D4B9C-D928-4F50-7E69-2CFBFA3FBC4D}"/>
                  </a:ext>
                </a:extLst>
              </p:cNvPr>
              <p:cNvSpPr/>
              <p:nvPr/>
            </p:nvSpPr>
            <p:spPr>
              <a:xfrm>
                <a:off x="5155095" y="4710323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6" name="Cube 535">
                <a:extLst>
                  <a:ext uri="{FF2B5EF4-FFF2-40B4-BE49-F238E27FC236}">
                    <a16:creationId xmlns:a16="http://schemas.microsoft.com/office/drawing/2014/main" id="{2C04987B-9D0D-C674-3F50-846B6507D0D3}"/>
                  </a:ext>
                </a:extLst>
              </p:cNvPr>
              <p:cNvSpPr/>
              <p:nvPr/>
            </p:nvSpPr>
            <p:spPr>
              <a:xfrm>
                <a:off x="5155094" y="423324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7" name="Cube 536">
                <a:extLst>
                  <a:ext uri="{FF2B5EF4-FFF2-40B4-BE49-F238E27FC236}">
                    <a16:creationId xmlns:a16="http://schemas.microsoft.com/office/drawing/2014/main" id="{E6697784-54B0-144E-613A-2B98C191C807}"/>
                  </a:ext>
                </a:extLst>
              </p:cNvPr>
              <p:cNvSpPr/>
              <p:nvPr/>
            </p:nvSpPr>
            <p:spPr>
              <a:xfrm>
                <a:off x="5155093" y="3756165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8" name="Cube 537">
                <a:extLst>
                  <a:ext uri="{FF2B5EF4-FFF2-40B4-BE49-F238E27FC236}">
                    <a16:creationId xmlns:a16="http://schemas.microsoft.com/office/drawing/2014/main" id="{CF39D426-3CF7-2BEF-C4C1-074B8491A2DB}"/>
                  </a:ext>
                </a:extLst>
              </p:cNvPr>
              <p:cNvSpPr/>
              <p:nvPr/>
            </p:nvSpPr>
            <p:spPr>
              <a:xfrm>
                <a:off x="5155092" y="3279086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9" name="Cube 538">
                <a:extLst>
                  <a:ext uri="{FF2B5EF4-FFF2-40B4-BE49-F238E27FC236}">
                    <a16:creationId xmlns:a16="http://schemas.microsoft.com/office/drawing/2014/main" id="{71CDD578-F53C-CD9E-A97A-B714E914D6C7}"/>
                  </a:ext>
                </a:extLst>
              </p:cNvPr>
              <p:cNvSpPr/>
              <p:nvPr/>
            </p:nvSpPr>
            <p:spPr>
              <a:xfrm>
                <a:off x="5155091" y="2801560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0" name="Cube 539">
                <a:extLst>
                  <a:ext uri="{FF2B5EF4-FFF2-40B4-BE49-F238E27FC236}">
                    <a16:creationId xmlns:a16="http://schemas.microsoft.com/office/drawing/2014/main" id="{A2082E72-BE1A-CB61-15EA-573C3D6001BC}"/>
                  </a:ext>
                </a:extLst>
              </p:cNvPr>
              <p:cNvSpPr/>
              <p:nvPr/>
            </p:nvSpPr>
            <p:spPr>
              <a:xfrm>
                <a:off x="5155090" y="232403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1" name="Cube 540">
                <a:extLst>
                  <a:ext uri="{FF2B5EF4-FFF2-40B4-BE49-F238E27FC236}">
                    <a16:creationId xmlns:a16="http://schemas.microsoft.com/office/drawing/2014/main" id="{A0B4E3AE-C8CE-FC85-D258-77436414411F}"/>
                  </a:ext>
                </a:extLst>
              </p:cNvPr>
              <p:cNvSpPr/>
              <p:nvPr/>
            </p:nvSpPr>
            <p:spPr>
              <a:xfrm>
                <a:off x="5155089" y="1846508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2" name="Cube 541">
                <a:extLst>
                  <a:ext uri="{FF2B5EF4-FFF2-40B4-BE49-F238E27FC236}">
                    <a16:creationId xmlns:a16="http://schemas.microsoft.com/office/drawing/2014/main" id="{77480DA9-6501-67E3-14F9-460BD25C1183}"/>
                  </a:ext>
                </a:extLst>
              </p:cNvPr>
              <p:cNvSpPr/>
              <p:nvPr/>
            </p:nvSpPr>
            <p:spPr>
              <a:xfrm>
                <a:off x="5155088" y="1368982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3" name="Cube 542">
                <a:extLst>
                  <a:ext uri="{FF2B5EF4-FFF2-40B4-BE49-F238E27FC236}">
                    <a16:creationId xmlns:a16="http://schemas.microsoft.com/office/drawing/2014/main" id="{290A6BCC-EA7D-D23D-CE62-DBC69946AC63}"/>
                  </a:ext>
                </a:extLst>
              </p:cNvPr>
              <p:cNvSpPr/>
              <p:nvPr/>
            </p:nvSpPr>
            <p:spPr>
              <a:xfrm>
                <a:off x="5155088" y="892304"/>
                <a:ext cx="675861" cy="636104"/>
              </a:xfrm>
              <a:prstGeom prst="cub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546" name="Straight Arrow Connector 545">
            <a:extLst>
              <a:ext uri="{FF2B5EF4-FFF2-40B4-BE49-F238E27FC236}">
                <a16:creationId xmlns:a16="http://schemas.microsoft.com/office/drawing/2014/main" id="{DFC3FA89-8A35-2521-75AE-E3CE6AC15C4E}"/>
              </a:ext>
            </a:extLst>
          </p:cNvPr>
          <p:cNvCxnSpPr/>
          <p:nvPr/>
        </p:nvCxnSpPr>
        <p:spPr>
          <a:xfrm>
            <a:off x="4047744" y="2491786"/>
            <a:ext cx="175564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7" name="Rectangle: Rounded Corners 546">
            <a:extLst>
              <a:ext uri="{FF2B5EF4-FFF2-40B4-BE49-F238E27FC236}">
                <a16:creationId xmlns:a16="http://schemas.microsoft.com/office/drawing/2014/main" id="{BB25B0B0-3B80-6E29-D7C5-9265A87FE9B3}"/>
              </a:ext>
            </a:extLst>
          </p:cNvPr>
          <p:cNvSpPr/>
          <p:nvPr/>
        </p:nvSpPr>
        <p:spPr>
          <a:xfrm>
            <a:off x="6327679" y="5220276"/>
            <a:ext cx="3820335" cy="1211004"/>
          </a:xfrm>
          <a:custGeom>
            <a:avLst/>
            <a:gdLst>
              <a:gd name="connsiteX0" fmla="*/ 0 w 3820335"/>
              <a:gd name="connsiteY0" fmla="*/ 390779 h 1211004"/>
              <a:gd name="connsiteX1" fmla="*/ 390779 w 3820335"/>
              <a:gd name="connsiteY1" fmla="*/ 0 h 1211004"/>
              <a:gd name="connsiteX2" fmla="*/ 3429556 w 3820335"/>
              <a:gd name="connsiteY2" fmla="*/ 0 h 1211004"/>
              <a:gd name="connsiteX3" fmla="*/ 3820335 w 3820335"/>
              <a:gd name="connsiteY3" fmla="*/ 390779 h 1211004"/>
              <a:gd name="connsiteX4" fmla="*/ 3820335 w 3820335"/>
              <a:gd name="connsiteY4" fmla="*/ 820225 h 1211004"/>
              <a:gd name="connsiteX5" fmla="*/ 3429556 w 3820335"/>
              <a:gd name="connsiteY5" fmla="*/ 1211004 h 1211004"/>
              <a:gd name="connsiteX6" fmla="*/ 390779 w 3820335"/>
              <a:gd name="connsiteY6" fmla="*/ 1211004 h 1211004"/>
              <a:gd name="connsiteX7" fmla="*/ 0 w 3820335"/>
              <a:gd name="connsiteY7" fmla="*/ 820225 h 1211004"/>
              <a:gd name="connsiteX8" fmla="*/ 0 w 3820335"/>
              <a:gd name="connsiteY8" fmla="*/ 390779 h 1211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0335" h="1211004" fill="none" extrusionOk="0">
                <a:moveTo>
                  <a:pt x="0" y="390779"/>
                </a:moveTo>
                <a:cubicBezTo>
                  <a:pt x="401" y="185804"/>
                  <a:pt x="192740" y="29843"/>
                  <a:pt x="390779" y="0"/>
                </a:cubicBezTo>
                <a:cubicBezTo>
                  <a:pt x="1884608" y="72427"/>
                  <a:pt x="2175649" y="61419"/>
                  <a:pt x="3429556" y="0"/>
                </a:cubicBezTo>
                <a:cubicBezTo>
                  <a:pt x="3643835" y="-10616"/>
                  <a:pt x="3802241" y="169485"/>
                  <a:pt x="3820335" y="390779"/>
                </a:cubicBezTo>
                <a:cubicBezTo>
                  <a:pt x="3813990" y="434966"/>
                  <a:pt x="3820412" y="744277"/>
                  <a:pt x="3820335" y="820225"/>
                </a:cubicBezTo>
                <a:cubicBezTo>
                  <a:pt x="3825477" y="1009948"/>
                  <a:pt x="3642123" y="1207356"/>
                  <a:pt x="3429556" y="1211004"/>
                </a:cubicBezTo>
                <a:cubicBezTo>
                  <a:pt x="2055024" y="1240831"/>
                  <a:pt x="1095208" y="1131698"/>
                  <a:pt x="390779" y="1211004"/>
                </a:cubicBezTo>
                <a:cubicBezTo>
                  <a:pt x="198200" y="1208377"/>
                  <a:pt x="-40676" y="1044089"/>
                  <a:pt x="0" y="820225"/>
                </a:cubicBezTo>
                <a:cubicBezTo>
                  <a:pt x="-34493" y="728468"/>
                  <a:pt x="-37086" y="587594"/>
                  <a:pt x="0" y="390779"/>
                </a:cubicBezTo>
                <a:close/>
              </a:path>
              <a:path w="3820335" h="1211004" stroke="0" extrusionOk="0">
                <a:moveTo>
                  <a:pt x="0" y="390779"/>
                </a:moveTo>
                <a:cubicBezTo>
                  <a:pt x="8246" y="177206"/>
                  <a:pt x="182241" y="15174"/>
                  <a:pt x="390779" y="0"/>
                </a:cubicBezTo>
                <a:cubicBezTo>
                  <a:pt x="1176529" y="123000"/>
                  <a:pt x="3039380" y="-96860"/>
                  <a:pt x="3429556" y="0"/>
                </a:cubicBezTo>
                <a:cubicBezTo>
                  <a:pt x="3617583" y="-21183"/>
                  <a:pt x="3834064" y="147279"/>
                  <a:pt x="3820335" y="390779"/>
                </a:cubicBezTo>
                <a:cubicBezTo>
                  <a:pt x="3785445" y="515295"/>
                  <a:pt x="3792661" y="766289"/>
                  <a:pt x="3820335" y="820225"/>
                </a:cubicBezTo>
                <a:cubicBezTo>
                  <a:pt x="3805070" y="1041576"/>
                  <a:pt x="3610765" y="1205339"/>
                  <a:pt x="3429556" y="1211004"/>
                </a:cubicBezTo>
                <a:cubicBezTo>
                  <a:pt x="2530006" y="1050297"/>
                  <a:pt x="1877821" y="1250671"/>
                  <a:pt x="390779" y="1211004"/>
                </a:cubicBezTo>
                <a:cubicBezTo>
                  <a:pt x="158896" y="1207760"/>
                  <a:pt x="-25687" y="1024409"/>
                  <a:pt x="0" y="820225"/>
                </a:cubicBezTo>
                <a:cubicBezTo>
                  <a:pt x="-8924" y="760772"/>
                  <a:pt x="-16611" y="524110"/>
                  <a:pt x="0" y="39077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3226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13 </a:t>
            </a:r>
            <a:r>
              <a:rPr lang="en-US" sz="3200" b="1" dirty="0" err="1">
                <a:solidFill>
                  <a:schemeClr val="tx1"/>
                </a:solidFill>
              </a:rPr>
              <a:t>chục</a:t>
            </a:r>
            <a:r>
              <a:rPr lang="en-US" sz="3200" b="1" dirty="0">
                <a:solidFill>
                  <a:schemeClr val="tx1"/>
                </a:solidFill>
              </a:rPr>
              <a:t> : 4 = 3 </a:t>
            </a:r>
            <a:r>
              <a:rPr lang="en-US" sz="3200" b="1" dirty="0" err="1">
                <a:solidFill>
                  <a:schemeClr val="tx1"/>
                </a:solidFill>
              </a:rPr>
              <a:t>chục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(</a:t>
            </a:r>
            <a:r>
              <a:rPr lang="en-US" sz="3200" b="1" dirty="0" err="1">
                <a:solidFill>
                  <a:schemeClr val="tx1"/>
                </a:solidFill>
              </a:rPr>
              <a:t>dư</a:t>
            </a:r>
            <a:r>
              <a:rPr lang="en-US" sz="3200" b="1" dirty="0">
                <a:solidFill>
                  <a:schemeClr val="tx1"/>
                </a:solidFill>
              </a:rPr>
              <a:t> 1 </a:t>
            </a:r>
            <a:r>
              <a:rPr lang="en-US" sz="3200" b="1" dirty="0" err="1">
                <a:solidFill>
                  <a:schemeClr val="tx1"/>
                </a:solidFill>
              </a:rPr>
              <a:t>chục</a:t>
            </a:r>
            <a:r>
              <a:rPr lang="en-US" sz="3200" b="1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943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7" dur="125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8" dur="125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2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2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5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3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2" presetClass="entr" presetSubtype="2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7" dur="1250" fill="hold"/>
                                            <p:tgtEl>
                                              <p:spTgt spid="5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8" dur="1250" fill="hold"/>
                                            <p:tgtEl>
                                              <p:spTgt spid="5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43" dur="1250" fill="hold"/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44" dur="1250" fill="hold"/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5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5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54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5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77" grpId="0"/>
          <p:bldP spid="179" grpId="0" animBg="1"/>
          <p:bldP spid="333" grpId="0"/>
          <p:bldP spid="334" grpId="0" animBg="1"/>
          <p:bldP spid="54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5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3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250" fill="hold"/>
                                            <p:tgtEl>
                                              <p:spTgt spid="5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250" fill="hold"/>
                                            <p:tgtEl>
                                              <p:spTgt spid="5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250" fill="hold"/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250" fill="hold"/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5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5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54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5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77" grpId="0"/>
          <p:bldP spid="179" grpId="0" animBg="1"/>
          <p:bldP spid="333" grpId="0"/>
          <p:bldP spid="334" grpId="0" animBg="1"/>
          <p:bldP spid="547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1024</Words>
  <Application>Microsoft Office PowerPoint</Application>
  <PresentationFormat>Widescreen</PresentationFormat>
  <Paragraphs>272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Calibri</vt:lpstr>
      <vt:lpstr>Calibri Light</vt:lpstr>
      <vt:lpstr>iCiel Crocante</vt:lpstr>
      <vt:lpstr>SVN-Hole Hearted</vt:lpstr>
      <vt:lpstr>SVN-Poky's</vt:lpstr>
      <vt:lpstr>UTM Cookies</vt:lpstr>
      <vt:lpstr>UTM Duepuntozero</vt:lpstr>
      <vt:lpstr>UTM Edwardian</vt:lpstr>
      <vt:lpstr>UVN Banh 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PHAM ANH THU</dc:creator>
  <cp:lastModifiedBy>Phạm Minh Trường [GV]</cp:lastModifiedBy>
  <cp:revision>4</cp:revision>
  <dcterms:created xsi:type="dcterms:W3CDTF">2022-08-10T15:46:39Z</dcterms:created>
  <dcterms:modified xsi:type="dcterms:W3CDTF">2022-11-21T03:14:59Z</dcterms:modified>
</cp:coreProperties>
</file>